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6"/>
  </p:notesMasterIdLst>
  <p:sldIdLst>
    <p:sldId id="256" r:id="rId3"/>
    <p:sldId id="257" r:id="rId4"/>
    <p:sldId id="258" r:id="rId5"/>
    <p:sldId id="268" r:id="rId6"/>
    <p:sldId id="287" r:id="rId7"/>
    <p:sldId id="285" r:id="rId8"/>
    <p:sldId id="277" r:id="rId9"/>
    <p:sldId id="269" r:id="rId10"/>
    <p:sldId id="271" r:id="rId11"/>
    <p:sldId id="272" r:id="rId12"/>
    <p:sldId id="284" r:id="rId13"/>
    <p:sldId id="286" r:id="rId14"/>
    <p:sldId id="279" r:id="rId15"/>
    <p:sldId id="259" r:id="rId16"/>
    <p:sldId id="262" r:id="rId17"/>
    <p:sldId id="263" r:id="rId18"/>
    <p:sldId id="264" r:id="rId19"/>
    <p:sldId id="280" r:id="rId20"/>
    <p:sldId id="282" r:id="rId21"/>
    <p:sldId id="266" r:id="rId22"/>
    <p:sldId id="281" r:id="rId23"/>
    <p:sldId id="283" r:id="rId24"/>
    <p:sldId id="261" r:id="rId25"/>
  </p:sldIdLst>
  <p:sldSz cx="12192000" cy="6858000"/>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4"/>
    <p:restoredTop sz="81934"/>
  </p:normalViewPr>
  <p:slideViewPr>
    <p:cSldViewPr snapToGrid="0">
      <p:cViewPr varScale="1">
        <p:scale>
          <a:sx n="135" d="100"/>
          <a:sy n="135" d="100"/>
        </p:scale>
        <p:origin x="19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A23B6E-DCA2-4A71-BAD1-AB776FFD6A9B}"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24C8E27-4BDC-42B0-A088-7F50D69B1113}">
      <dgm:prSet/>
      <dgm:spPr/>
      <dgm:t>
        <a:bodyPr/>
        <a:lstStyle/>
        <a:p>
          <a:pPr>
            <a:lnSpc>
              <a:spcPct val="100000"/>
            </a:lnSpc>
          </a:pPr>
          <a:r>
            <a:rPr lang="en-GB"/>
            <a:t>How to collect data from heterogeneous sources? </a:t>
          </a:r>
          <a:endParaRPr lang="en-US"/>
        </a:p>
      </dgm:t>
    </dgm:pt>
    <dgm:pt modelId="{F5350523-BF71-40AE-BB4E-D65A124B9F57}" type="parTrans" cxnId="{9A86C66A-6D1E-405C-B2D2-49BFEAE0F715}">
      <dgm:prSet/>
      <dgm:spPr/>
      <dgm:t>
        <a:bodyPr/>
        <a:lstStyle/>
        <a:p>
          <a:endParaRPr lang="en-US"/>
        </a:p>
      </dgm:t>
    </dgm:pt>
    <dgm:pt modelId="{F58E11BD-96FA-4C23-827C-6A3682F5B903}" type="sibTrans" cxnId="{9A86C66A-6D1E-405C-B2D2-49BFEAE0F715}">
      <dgm:prSet/>
      <dgm:spPr/>
      <dgm:t>
        <a:bodyPr/>
        <a:lstStyle/>
        <a:p>
          <a:pPr>
            <a:lnSpc>
              <a:spcPct val="100000"/>
            </a:lnSpc>
          </a:pPr>
          <a:endParaRPr lang="en-US"/>
        </a:p>
      </dgm:t>
    </dgm:pt>
    <dgm:pt modelId="{B8F18C95-C660-4562-8059-D1AA6154F7C1}">
      <dgm:prSet/>
      <dgm:spPr/>
      <dgm:t>
        <a:bodyPr/>
        <a:lstStyle/>
        <a:p>
          <a:pPr>
            <a:lnSpc>
              <a:spcPct val="100000"/>
            </a:lnSpc>
          </a:pPr>
          <a:r>
            <a:rPr lang="en-GB"/>
            <a:t>How to make the data available to the user? </a:t>
          </a:r>
          <a:endParaRPr lang="en-US"/>
        </a:p>
      </dgm:t>
    </dgm:pt>
    <dgm:pt modelId="{F5E1D322-176A-4523-BA6D-F9293715D24A}" type="parTrans" cxnId="{BA36E96B-B1FD-48CE-98D0-578A25AC7014}">
      <dgm:prSet/>
      <dgm:spPr/>
      <dgm:t>
        <a:bodyPr/>
        <a:lstStyle/>
        <a:p>
          <a:endParaRPr lang="en-US"/>
        </a:p>
      </dgm:t>
    </dgm:pt>
    <dgm:pt modelId="{AA55FEB2-2B82-4AB5-9D13-2D6022E74F42}" type="sibTrans" cxnId="{BA36E96B-B1FD-48CE-98D0-578A25AC7014}">
      <dgm:prSet/>
      <dgm:spPr/>
      <dgm:t>
        <a:bodyPr/>
        <a:lstStyle/>
        <a:p>
          <a:pPr>
            <a:lnSpc>
              <a:spcPct val="100000"/>
            </a:lnSpc>
          </a:pPr>
          <a:endParaRPr lang="en-US"/>
        </a:p>
      </dgm:t>
    </dgm:pt>
    <dgm:pt modelId="{4954FEB0-50B1-4123-90F9-52A642723CBD}">
      <dgm:prSet/>
      <dgm:spPr/>
      <dgm:t>
        <a:bodyPr/>
        <a:lstStyle/>
        <a:p>
          <a:pPr>
            <a:lnSpc>
              <a:spcPct val="100000"/>
            </a:lnSpc>
          </a:pPr>
          <a:r>
            <a:rPr lang="en-GB"/>
            <a:t>How to deploy the AI model on the edge device?</a:t>
          </a:r>
          <a:endParaRPr lang="en-US"/>
        </a:p>
      </dgm:t>
    </dgm:pt>
    <dgm:pt modelId="{0AD5C210-7B30-4264-8C2D-AB73205677B6}" type="parTrans" cxnId="{8D55E31C-8F15-41F6-9E75-790E8E731437}">
      <dgm:prSet/>
      <dgm:spPr/>
      <dgm:t>
        <a:bodyPr/>
        <a:lstStyle/>
        <a:p>
          <a:endParaRPr lang="en-US"/>
        </a:p>
      </dgm:t>
    </dgm:pt>
    <dgm:pt modelId="{B32CF534-B791-49A9-ACCD-ABF1C81CBFA7}" type="sibTrans" cxnId="{8D55E31C-8F15-41F6-9E75-790E8E731437}">
      <dgm:prSet/>
      <dgm:spPr/>
      <dgm:t>
        <a:bodyPr/>
        <a:lstStyle/>
        <a:p>
          <a:pPr>
            <a:lnSpc>
              <a:spcPct val="100000"/>
            </a:lnSpc>
          </a:pPr>
          <a:endParaRPr lang="en-US"/>
        </a:p>
      </dgm:t>
    </dgm:pt>
    <dgm:pt modelId="{D2A16E34-E419-405D-ADFE-3148F021B23D}">
      <dgm:prSet/>
      <dgm:spPr/>
      <dgm:t>
        <a:bodyPr/>
        <a:lstStyle/>
        <a:p>
          <a:pPr>
            <a:lnSpc>
              <a:spcPct val="100000"/>
            </a:lnSpc>
          </a:pPr>
          <a:r>
            <a:rPr lang="en-GB"/>
            <a:t>How to protect the AI model?</a:t>
          </a:r>
          <a:endParaRPr lang="en-US"/>
        </a:p>
      </dgm:t>
    </dgm:pt>
    <dgm:pt modelId="{8507ADCC-D60E-4058-9866-36E1B57EAD8C}" type="parTrans" cxnId="{6284F7DE-D405-4698-AB99-D2681B89DD8C}">
      <dgm:prSet/>
      <dgm:spPr/>
      <dgm:t>
        <a:bodyPr/>
        <a:lstStyle/>
        <a:p>
          <a:endParaRPr lang="en-US"/>
        </a:p>
      </dgm:t>
    </dgm:pt>
    <dgm:pt modelId="{6C634E1C-162D-4CDF-A57D-E89B58A7A8AA}" type="sibTrans" cxnId="{6284F7DE-D405-4698-AB99-D2681B89DD8C}">
      <dgm:prSet/>
      <dgm:spPr/>
      <dgm:t>
        <a:bodyPr/>
        <a:lstStyle/>
        <a:p>
          <a:pPr>
            <a:lnSpc>
              <a:spcPct val="100000"/>
            </a:lnSpc>
          </a:pPr>
          <a:endParaRPr lang="en-US"/>
        </a:p>
      </dgm:t>
    </dgm:pt>
    <dgm:pt modelId="{E7F38F8A-A931-444A-B541-86C552637709}">
      <dgm:prSet/>
      <dgm:spPr/>
      <dgm:t>
        <a:bodyPr/>
        <a:lstStyle/>
        <a:p>
          <a:pPr>
            <a:lnSpc>
              <a:spcPct val="100000"/>
            </a:lnSpc>
          </a:pPr>
          <a:r>
            <a:rPr lang="en-GB"/>
            <a:t>How to manage the fleet of deployed devices?</a:t>
          </a:r>
          <a:endParaRPr lang="en-US"/>
        </a:p>
      </dgm:t>
    </dgm:pt>
    <dgm:pt modelId="{6A2D4C8B-9CC5-4072-BDFA-2B80B48EA501}" type="parTrans" cxnId="{69DB2322-8175-463F-86BB-81A303A5ECE4}">
      <dgm:prSet/>
      <dgm:spPr/>
      <dgm:t>
        <a:bodyPr/>
        <a:lstStyle/>
        <a:p>
          <a:endParaRPr lang="en-US"/>
        </a:p>
      </dgm:t>
    </dgm:pt>
    <dgm:pt modelId="{D0F01AF0-C19B-4745-BB2B-4EE854B27B4C}" type="sibTrans" cxnId="{69DB2322-8175-463F-86BB-81A303A5ECE4}">
      <dgm:prSet/>
      <dgm:spPr/>
      <dgm:t>
        <a:bodyPr/>
        <a:lstStyle/>
        <a:p>
          <a:endParaRPr lang="en-US"/>
        </a:p>
      </dgm:t>
    </dgm:pt>
    <dgm:pt modelId="{63EE7EEA-3155-4877-9235-5D7ABF097206}" type="pres">
      <dgm:prSet presAssocID="{9CA23B6E-DCA2-4A71-BAD1-AB776FFD6A9B}" presName="root" presStyleCnt="0">
        <dgm:presLayoutVars>
          <dgm:dir/>
          <dgm:resizeHandles val="exact"/>
        </dgm:presLayoutVars>
      </dgm:prSet>
      <dgm:spPr/>
    </dgm:pt>
    <dgm:pt modelId="{CEF506BB-021B-43BE-9424-EE819CB4DDCE}" type="pres">
      <dgm:prSet presAssocID="{724C8E27-4BDC-42B0-A088-7F50D69B1113}" presName="compNode" presStyleCnt="0"/>
      <dgm:spPr/>
    </dgm:pt>
    <dgm:pt modelId="{3D228E61-21D8-4AC5-ABBF-B2D1E950C805}" type="pres">
      <dgm:prSet presAssocID="{724C8E27-4BDC-42B0-A088-7F50D69B1113}" presName="bgRect" presStyleLbl="bgShp" presStyleIdx="0" presStyleCnt="5"/>
      <dgm:spPr/>
    </dgm:pt>
    <dgm:pt modelId="{6FE82CED-3C28-4850-B7E1-790DF1794443}" type="pres">
      <dgm:prSet presAssocID="{724C8E27-4BDC-42B0-A088-7F50D69B111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4C356609-7E62-440E-8C5F-8642A7A2DBFA}" type="pres">
      <dgm:prSet presAssocID="{724C8E27-4BDC-42B0-A088-7F50D69B1113}" presName="spaceRect" presStyleCnt="0"/>
      <dgm:spPr/>
    </dgm:pt>
    <dgm:pt modelId="{96018EC4-BA63-47C3-B71A-CCAE37142B03}" type="pres">
      <dgm:prSet presAssocID="{724C8E27-4BDC-42B0-A088-7F50D69B1113}" presName="parTx" presStyleLbl="revTx" presStyleIdx="0" presStyleCnt="5">
        <dgm:presLayoutVars>
          <dgm:chMax val="0"/>
          <dgm:chPref val="0"/>
        </dgm:presLayoutVars>
      </dgm:prSet>
      <dgm:spPr/>
    </dgm:pt>
    <dgm:pt modelId="{5C59D7C7-9A40-4548-B0BB-C28DC20BDA24}" type="pres">
      <dgm:prSet presAssocID="{F58E11BD-96FA-4C23-827C-6A3682F5B903}" presName="sibTrans" presStyleCnt="0"/>
      <dgm:spPr/>
    </dgm:pt>
    <dgm:pt modelId="{CBF794C4-8ECA-4052-A5A1-066C6FECA5DF}" type="pres">
      <dgm:prSet presAssocID="{B8F18C95-C660-4562-8059-D1AA6154F7C1}" presName="compNode" presStyleCnt="0"/>
      <dgm:spPr/>
    </dgm:pt>
    <dgm:pt modelId="{9664E730-6B54-4A05-915D-D42A6984DA9A}" type="pres">
      <dgm:prSet presAssocID="{B8F18C95-C660-4562-8059-D1AA6154F7C1}" presName="bgRect" presStyleLbl="bgShp" presStyleIdx="1" presStyleCnt="5"/>
      <dgm:spPr/>
    </dgm:pt>
    <dgm:pt modelId="{93F3B81C-81BA-4CD3-AF67-22169862CF6F}" type="pres">
      <dgm:prSet presAssocID="{B8F18C95-C660-4562-8059-D1AA6154F7C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25671D48-9AAE-40BB-B41F-4CE6E6288EBA}" type="pres">
      <dgm:prSet presAssocID="{B8F18C95-C660-4562-8059-D1AA6154F7C1}" presName="spaceRect" presStyleCnt="0"/>
      <dgm:spPr/>
    </dgm:pt>
    <dgm:pt modelId="{2573E85F-E2B3-4ED9-8C1E-51B68E3BBF1A}" type="pres">
      <dgm:prSet presAssocID="{B8F18C95-C660-4562-8059-D1AA6154F7C1}" presName="parTx" presStyleLbl="revTx" presStyleIdx="1" presStyleCnt="5">
        <dgm:presLayoutVars>
          <dgm:chMax val="0"/>
          <dgm:chPref val="0"/>
        </dgm:presLayoutVars>
      </dgm:prSet>
      <dgm:spPr/>
    </dgm:pt>
    <dgm:pt modelId="{2E3B0279-4CB3-4BBE-B373-EA1262676D44}" type="pres">
      <dgm:prSet presAssocID="{AA55FEB2-2B82-4AB5-9D13-2D6022E74F42}" presName="sibTrans" presStyleCnt="0"/>
      <dgm:spPr/>
    </dgm:pt>
    <dgm:pt modelId="{B6B21D64-02E8-41FD-B2E3-EC6E573FD08D}" type="pres">
      <dgm:prSet presAssocID="{4954FEB0-50B1-4123-90F9-52A642723CBD}" presName="compNode" presStyleCnt="0"/>
      <dgm:spPr/>
    </dgm:pt>
    <dgm:pt modelId="{C386A3C8-9E35-4184-AE82-228D9EC1EC1D}" type="pres">
      <dgm:prSet presAssocID="{4954FEB0-50B1-4123-90F9-52A642723CBD}" presName="bgRect" presStyleLbl="bgShp" presStyleIdx="2" presStyleCnt="5"/>
      <dgm:spPr/>
    </dgm:pt>
    <dgm:pt modelId="{78422AA2-C832-456D-ACB6-B46BBAA11E17}" type="pres">
      <dgm:prSet presAssocID="{4954FEB0-50B1-4123-90F9-52A642723CB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obot"/>
        </a:ext>
      </dgm:extLst>
    </dgm:pt>
    <dgm:pt modelId="{D515E06A-74A1-432D-8438-E11E5C897886}" type="pres">
      <dgm:prSet presAssocID="{4954FEB0-50B1-4123-90F9-52A642723CBD}" presName="spaceRect" presStyleCnt="0"/>
      <dgm:spPr/>
    </dgm:pt>
    <dgm:pt modelId="{7B94EAEA-B03C-4848-85A9-59B3B40E6595}" type="pres">
      <dgm:prSet presAssocID="{4954FEB0-50B1-4123-90F9-52A642723CBD}" presName="parTx" presStyleLbl="revTx" presStyleIdx="2" presStyleCnt="5">
        <dgm:presLayoutVars>
          <dgm:chMax val="0"/>
          <dgm:chPref val="0"/>
        </dgm:presLayoutVars>
      </dgm:prSet>
      <dgm:spPr/>
    </dgm:pt>
    <dgm:pt modelId="{D4568DCE-EAE4-4E4C-9B18-35916C90F6A8}" type="pres">
      <dgm:prSet presAssocID="{B32CF534-B791-49A9-ACCD-ABF1C81CBFA7}" presName="sibTrans" presStyleCnt="0"/>
      <dgm:spPr/>
    </dgm:pt>
    <dgm:pt modelId="{6B175397-06FC-44C3-B38C-4CB1D24D6CF1}" type="pres">
      <dgm:prSet presAssocID="{D2A16E34-E419-405D-ADFE-3148F021B23D}" presName="compNode" presStyleCnt="0"/>
      <dgm:spPr/>
    </dgm:pt>
    <dgm:pt modelId="{34CE132B-C751-4C7C-8949-E169F02DF6C9}" type="pres">
      <dgm:prSet presAssocID="{D2A16E34-E419-405D-ADFE-3148F021B23D}" presName="bgRect" presStyleLbl="bgShp" presStyleIdx="3" presStyleCnt="5"/>
      <dgm:spPr/>
    </dgm:pt>
    <dgm:pt modelId="{679CA155-1B7A-414D-9D28-E2DF807158A9}" type="pres">
      <dgm:prSet presAssocID="{D2A16E34-E419-405D-ADFE-3148F021B23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ock"/>
        </a:ext>
      </dgm:extLst>
    </dgm:pt>
    <dgm:pt modelId="{D7DDFAA4-7EFF-4CBE-A359-41D188AAF1E0}" type="pres">
      <dgm:prSet presAssocID="{D2A16E34-E419-405D-ADFE-3148F021B23D}" presName="spaceRect" presStyleCnt="0"/>
      <dgm:spPr/>
    </dgm:pt>
    <dgm:pt modelId="{12D6CC88-C166-4DAA-9168-F446B16989E9}" type="pres">
      <dgm:prSet presAssocID="{D2A16E34-E419-405D-ADFE-3148F021B23D}" presName="parTx" presStyleLbl="revTx" presStyleIdx="3" presStyleCnt="5">
        <dgm:presLayoutVars>
          <dgm:chMax val="0"/>
          <dgm:chPref val="0"/>
        </dgm:presLayoutVars>
      </dgm:prSet>
      <dgm:spPr/>
    </dgm:pt>
    <dgm:pt modelId="{D8423863-0AD6-4E1B-BADF-586A746F0BD0}" type="pres">
      <dgm:prSet presAssocID="{6C634E1C-162D-4CDF-A57D-E89B58A7A8AA}" presName="sibTrans" presStyleCnt="0"/>
      <dgm:spPr/>
    </dgm:pt>
    <dgm:pt modelId="{C326463D-F67D-47EB-8D59-3C04759700A5}" type="pres">
      <dgm:prSet presAssocID="{E7F38F8A-A931-444A-B541-86C552637709}" presName="compNode" presStyleCnt="0"/>
      <dgm:spPr/>
    </dgm:pt>
    <dgm:pt modelId="{4280C903-0AB5-4297-A3F0-9622D57D1E35}" type="pres">
      <dgm:prSet presAssocID="{E7F38F8A-A931-444A-B541-86C552637709}" presName="bgRect" presStyleLbl="bgShp" presStyleIdx="4" presStyleCnt="5"/>
      <dgm:spPr/>
    </dgm:pt>
    <dgm:pt modelId="{25CBF782-DBC9-4D77-8E00-59A402BA52AF}" type="pres">
      <dgm:prSet presAssocID="{E7F38F8A-A931-444A-B541-86C55263770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ruck"/>
        </a:ext>
      </dgm:extLst>
    </dgm:pt>
    <dgm:pt modelId="{CA499F61-58BE-49BF-9605-59E3BEFAF179}" type="pres">
      <dgm:prSet presAssocID="{E7F38F8A-A931-444A-B541-86C552637709}" presName="spaceRect" presStyleCnt="0"/>
      <dgm:spPr/>
    </dgm:pt>
    <dgm:pt modelId="{4EA0F60E-A0EB-46E7-9565-FA6B28507C03}" type="pres">
      <dgm:prSet presAssocID="{E7F38F8A-A931-444A-B541-86C552637709}" presName="parTx" presStyleLbl="revTx" presStyleIdx="4" presStyleCnt="5">
        <dgm:presLayoutVars>
          <dgm:chMax val="0"/>
          <dgm:chPref val="0"/>
        </dgm:presLayoutVars>
      </dgm:prSet>
      <dgm:spPr/>
    </dgm:pt>
  </dgm:ptLst>
  <dgm:cxnLst>
    <dgm:cxn modelId="{56AF361C-1C9A-CC4E-9338-99CCB81F3379}" type="presOf" srcId="{4954FEB0-50B1-4123-90F9-52A642723CBD}" destId="{7B94EAEA-B03C-4848-85A9-59B3B40E6595}" srcOrd="0" destOrd="0" presId="urn:microsoft.com/office/officeart/2018/2/layout/IconVerticalSolidList"/>
    <dgm:cxn modelId="{8D55E31C-8F15-41F6-9E75-790E8E731437}" srcId="{9CA23B6E-DCA2-4A71-BAD1-AB776FFD6A9B}" destId="{4954FEB0-50B1-4123-90F9-52A642723CBD}" srcOrd="2" destOrd="0" parTransId="{0AD5C210-7B30-4264-8C2D-AB73205677B6}" sibTransId="{B32CF534-B791-49A9-ACCD-ABF1C81CBFA7}"/>
    <dgm:cxn modelId="{69DB2322-8175-463F-86BB-81A303A5ECE4}" srcId="{9CA23B6E-DCA2-4A71-BAD1-AB776FFD6A9B}" destId="{E7F38F8A-A931-444A-B541-86C552637709}" srcOrd="4" destOrd="0" parTransId="{6A2D4C8B-9CC5-4072-BDFA-2B80B48EA501}" sibTransId="{D0F01AF0-C19B-4745-BB2B-4EE854B27B4C}"/>
    <dgm:cxn modelId="{61551E41-0CA9-4C41-8033-F670C81FFA0C}" type="presOf" srcId="{724C8E27-4BDC-42B0-A088-7F50D69B1113}" destId="{96018EC4-BA63-47C3-B71A-CCAE37142B03}" srcOrd="0" destOrd="0" presId="urn:microsoft.com/office/officeart/2018/2/layout/IconVerticalSolidList"/>
    <dgm:cxn modelId="{9A86C66A-6D1E-405C-B2D2-49BFEAE0F715}" srcId="{9CA23B6E-DCA2-4A71-BAD1-AB776FFD6A9B}" destId="{724C8E27-4BDC-42B0-A088-7F50D69B1113}" srcOrd="0" destOrd="0" parTransId="{F5350523-BF71-40AE-BB4E-D65A124B9F57}" sibTransId="{F58E11BD-96FA-4C23-827C-6A3682F5B903}"/>
    <dgm:cxn modelId="{BA36E96B-B1FD-48CE-98D0-578A25AC7014}" srcId="{9CA23B6E-DCA2-4A71-BAD1-AB776FFD6A9B}" destId="{B8F18C95-C660-4562-8059-D1AA6154F7C1}" srcOrd="1" destOrd="0" parTransId="{F5E1D322-176A-4523-BA6D-F9293715D24A}" sibTransId="{AA55FEB2-2B82-4AB5-9D13-2D6022E74F42}"/>
    <dgm:cxn modelId="{BB06566E-DACB-D84C-93CF-6F7C2352890A}" type="presOf" srcId="{9CA23B6E-DCA2-4A71-BAD1-AB776FFD6A9B}" destId="{63EE7EEA-3155-4877-9235-5D7ABF097206}" srcOrd="0" destOrd="0" presId="urn:microsoft.com/office/officeart/2018/2/layout/IconVerticalSolidList"/>
    <dgm:cxn modelId="{A4EF4C93-72D7-0B40-A2FD-323A8CCB8BD3}" type="presOf" srcId="{B8F18C95-C660-4562-8059-D1AA6154F7C1}" destId="{2573E85F-E2B3-4ED9-8C1E-51B68E3BBF1A}" srcOrd="0" destOrd="0" presId="urn:microsoft.com/office/officeart/2018/2/layout/IconVerticalSolidList"/>
    <dgm:cxn modelId="{245ECF9C-D7CB-4945-B8B6-2F5554CE522B}" type="presOf" srcId="{E7F38F8A-A931-444A-B541-86C552637709}" destId="{4EA0F60E-A0EB-46E7-9565-FA6B28507C03}" srcOrd="0" destOrd="0" presId="urn:microsoft.com/office/officeart/2018/2/layout/IconVerticalSolidList"/>
    <dgm:cxn modelId="{D863C8C5-89E0-9A47-A3EB-07186FA86D61}" type="presOf" srcId="{D2A16E34-E419-405D-ADFE-3148F021B23D}" destId="{12D6CC88-C166-4DAA-9168-F446B16989E9}" srcOrd="0" destOrd="0" presId="urn:microsoft.com/office/officeart/2018/2/layout/IconVerticalSolidList"/>
    <dgm:cxn modelId="{6284F7DE-D405-4698-AB99-D2681B89DD8C}" srcId="{9CA23B6E-DCA2-4A71-BAD1-AB776FFD6A9B}" destId="{D2A16E34-E419-405D-ADFE-3148F021B23D}" srcOrd="3" destOrd="0" parTransId="{8507ADCC-D60E-4058-9866-36E1B57EAD8C}" sibTransId="{6C634E1C-162D-4CDF-A57D-E89B58A7A8AA}"/>
    <dgm:cxn modelId="{E86B0139-6B85-2E4F-8FFB-4C371702331D}" type="presParOf" srcId="{63EE7EEA-3155-4877-9235-5D7ABF097206}" destId="{CEF506BB-021B-43BE-9424-EE819CB4DDCE}" srcOrd="0" destOrd="0" presId="urn:microsoft.com/office/officeart/2018/2/layout/IconVerticalSolidList"/>
    <dgm:cxn modelId="{DE87669F-95A5-F34A-AB17-959CB129D564}" type="presParOf" srcId="{CEF506BB-021B-43BE-9424-EE819CB4DDCE}" destId="{3D228E61-21D8-4AC5-ABBF-B2D1E950C805}" srcOrd="0" destOrd="0" presId="urn:microsoft.com/office/officeart/2018/2/layout/IconVerticalSolidList"/>
    <dgm:cxn modelId="{B575C6D6-AA9A-D744-8496-DBA137029212}" type="presParOf" srcId="{CEF506BB-021B-43BE-9424-EE819CB4DDCE}" destId="{6FE82CED-3C28-4850-B7E1-790DF1794443}" srcOrd="1" destOrd="0" presId="urn:microsoft.com/office/officeart/2018/2/layout/IconVerticalSolidList"/>
    <dgm:cxn modelId="{74082EBF-E8A2-134C-BAE1-AB1BAC8E5216}" type="presParOf" srcId="{CEF506BB-021B-43BE-9424-EE819CB4DDCE}" destId="{4C356609-7E62-440E-8C5F-8642A7A2DBFA}" srcOrd="2" destOrd="0" presId="urn:microsoft.com/office/officeart/2018/2/layout/IconVerticalSolidList"/>
    <dgm:cxn modelId="{04040AB5-2DBA-4146-AA92-6D9C92B0D222}" type="presParOf" srcId="{CEF506BB-021B-43BE-9424-EE819CB4DDCE}" destId="{96018EC4-BA63-47C3-B71A-CCAE37142B03}" srcOrd="3" destOrd="0" presId="urn:microsoft.com/office/officeart/2018/2/layout/IconVerticalSolidList"/>
    <dgm:cxn modelId="{DC7F6044-A831-1749-BA51-934C35C39407}" type="presParOf" srcId="{63EE7EEA-3155-4877-9235-5D7ABF097206}" destId="{5C59D7C7-9A40-4548-B0BB-C28DC20BDA24}" srcOrd="1" destOrd="0" presId="urn:microsoft.com/office/officeart/2018/2/layout/IconVerticalSolidList"/>
    <dgm:cxn modelId="{A0CB3C6C-4012-7545-A082-FFE051128CFE}" type="presParOf" srcId="{63EE7EEA-3155-4877-9235-5D7ABF097206}" destId="{CBF794C4-8ECA-4052-A5A1-066C6FECA5DF}" srcOrd="2" destOrd="0" presId="urn:microsoft.com/office/officeart/2018/2/layout/IconVerticalSolidList"/>
    <dgm:cxn modelId="{9765C95B-3D91-7245-8495-C5EE8450A457}" type="presParOf" srcId="{CBF794C4-8ECA-4052-A5A1-066C6FECA5DF}" destId="{9664E730-6B54-4A05-915D-D42A6984DA9A}" srcOrd="0" destOrd="0" presId="urn:microsoft.com/office/officeart/2018/2/layout/IconVerticalSolidList"/>
    <dgm:cxn modelId="{0B05F979-E25F-DD4A-AAAA-16C7EF2BA8A9}" type="presParOf" srcId="{CBF794C4-8ECA-4052-A5A1-066C6FECA5DF}" destId="{93F3B81C-81BA-4CD3-AF67-22169862CF6F}" srcOrd="1" destOrd="0" presId="urn:microsoft.com/office/officeart/2018/2/layout/IconVerticalSolidList"/>
    <dgm:cxn modelId="{96665E2F-8DD5-A840-A557-87A5F9220F36}" type="presParOf" srcId="{CBF794C4-8ECA-4052-A5A1-066C6FECA5DF}" destId="{25671D48-9AAE-40BB-B41F-4CE6E6288EBA}" srcOrd="2" destOrd="0" presId="urn:microsoft.com/office/officeart/2018/2/layout/IconVerticalSolidList"/>
    <dgm:cxn modelId="{3BFC2E38-F148-944B-B130-E2ED51C78969}" type="presParOf" srcId="{CBF794C4-8ECA-4052-A5A1-066C6FECA5DF}" destId="{2573E85F-E2B3-4ED9-8C1E-51B68E3BBF1A}" srcOrd="3" destOrd="0" presId="urn:microsoft.com/office/officeart/2018/2/layout/IconVerticalSolidList"/>
    <dgm:cxn modelId="{377ACD5B-98D9-8B4A-9094-019189F246DB}" type="presParOf" srcId="{63EE7EEA-3155-4877-9235-5D7ABF097206}" destId="{2E3B0279-4CB3-4BBE-B373-EA1262676D44}" srcOrd="3" destOrd="0" presId="urn:microsoft.com/office/officeart/2018/2/layout/IconVerticalSolidList"/>
    <dgm:cxn modelId="{A757E2A8-7C7E-5945-8C8B-E5142D83CE71}" type="presParOf" srcId="{63EE7EEA-3155-4877-9235-5D7ABF097206}" destId="{B6B21D64-02E8-41FD-B2E3-EC6E573FD08D}" srcOrd="4" destOrd="0" presId="urn:microsoft.com/office/officeart/2018/2/layout/IconVerticalSolidList"/>
    <dgm:cxn modelId="{03D0681D-4C5D-DF46-A1C7-69FDCBFFFFE0}" type="presParOf" srcId="{B6B21D64-02E8-41FD-B2E3-EC6E573FD08D}" destId="{C386A3C8-9E35-4184-AE82-228D9EC1EC1D}" srcOrd="0" destOrd="0" presId="urn:microsoft.com/office/officeart/2018/2/layout/IconVerticalSolidList"/>
    <dgm:cxn modelId="{288B6370-CF98-B84F-94D8-1B87199849FD}" type="presParOf" srcId="{B6B21D64-02E8-41FD-B2E3-EC6E573FD08D}" destId="{78422AA2-C832-456D-ACB6-B46BBAA11E17}" srcOrd="1" destOrd="0" presId="urn:microsoft.com/office/officeart/2018/2/layout/IconVerticalSolidList"/>
    <dgm:cxn modelId="{49F5BB96-1B7A-CB42-9DF9-9C9C564205B9}" type="presParOf" srcId="{B6B21D64-02E8-41FD-B2E3-EC6E573FD08D}" destId="{D515E06A-74A1-432D-8438-E11E5C897886}" srcOrd="2" destOrd="0" presId="urn:microsoft.com/office/officeart/2018/2/layout/IconVerticalSolidList"/>
    <dgm:cxn modelId="{A95FFA17-0D82-2744-A243-021309F5ADBF}" type="presParOf" srcId="{B6B21D64-02E8-41FD-B2E3-EC6E573FD08D}" destId="{7B94EAEA-B03C-4848-85A9-59B3B40E6595}" srcOrd="3" destOrd="0" presId="urn:microsoft.com/office/officeart/2018/2/layout/IconVerticalSolidList"/>
    <dgm:cxn modelId="{6930BAC2-91AA-D045-B5CE-A8C61F02C270}" type="presParOf" srcId="{63EE7EEA-3155-4877-9235-5D7ABF097206}" destId="{D4568DCE-EAE4-4E4C-9B18-35916C90F6A8}" srcOrd="5" destOrd="0" presId="urn:microsoft.com/office/officeart/2018/2/layout/IconVerticalSolidList"/>
    <dgm:cxn modelId="{DE326168-09BA-574D-8DFB-3C9C7326226F}" type="presParOf" srcId="{63EE7EEA-3155-4877-9235-5D7ABF097206}" destId="{6B175397-06FC-44C3-B38C-4CB1D24D6CF1}" srcOrd="6" destOrd="0" presId="urn:microsoft.com/office/officeart/2018/2/layout/IconVerticalSolidList"/>
    <dgm:cxn modelId="{B83D1308-F163-AA42-9545-5F38E7E7E7F1}" type="presParOf" srcId="{6B175397-06FC-44C3-B38C-4CB1D24D6CF1}" destId="{34CE132B-C751-4C7C-8949-E169F02DF6C9}" srcOrd="0" destOrd="0" presId="urn:microsoft.com/office/officeart/2018/2/layout/IconVerticalSolidList"/>
    <dgm:cxn modelId="{9C7E51B7-579A-7947-8673-42E52B66D2E3}" type="presParOf" srcId="{6B175397-06FC-44C3-B38C-4CB1D24D6CF1}" destId="{679CA155-1B7A-414D-9D28-E2DF807158A9}" srcOrd="1" destOrd="0" presId="urn:microsoft.com/office/officeart/2018/2/layout/IconVerticalSolidList"/>
    <dgm:cxn modelId="{2449C54A-DC6B-A540-8B29-266FE2342FF4}" type="presParOf" srcId="{6B175397-06FC-44C3-B38C-4CB1D24D6CF1}" destId="{D7DDFAA4-7EFF-4CBE-A359-41D188AAF1E0}" srcOrd="2" destOrd="0" presId="urn:microsoft.com/office/officeart/2018/2/layout/IconVerticalSolidList"/>
    <dgm:cxn modelId="{6543C00F-DF50-5E4C-8DB3-E5587BBCE401}" type="presParOf" srcId="{6B175397-06FC-44C3-B38C-4CB1D24D6CF1}" destId="{12D6CC88-C166-4DAA-9168-F446B16989E9}" srcOrd="3" destOrd="0" presId="urn:microsoft.com/office/officeart/2018/2/layout/IconVerticalSolidList"/>
    <dgm:cxn modelId="{5AB61563-7725-1C40-9D58-4B37F152677F}" type="presParOf" srcId="{63EE7EEA-3155-4877-9235-5D7ABF097206}" destId="{D8423863-0AD6-4E1B-BADF-586A746F0BD0}" srcOrd="7" destOrd="0" presId="urn:microsoft.com/office/officeart/2018/2/layout/IconVerticalSolidList"/>
    <dgm:cxn modelId="{DB8A4370-10AD-F74F-8C02-37271F97DD27}" type="presParOf" srcId="{63EE7EEA-3155-4877-9235-5D7ABF097206}" destId="{C326463D-F67D-47EB-8D59-3C04759700A5}" srcOrd="8" destOrd="0" presId="urn:microsoft.com/office/officeart/2018/2/layout/IconVerticalSolidList"/>
    <dgm:cxn modelId="{D35A3BB8-B329-7D46-ACA4-D281DF513989}" type="presParOf" srcId="{C326463D-F67D-47EB-8D59-3C04759700A5}" destId="{4280C903-0AB5-4297-A3F0-9622D57D1E35}" srcOrd="0" destOrd="0" presId="urn:microsoft.com/office/officeart/2018/2/layout/IconVerticalSolidList"/>
    <dgm:cxn modelId="{ED30455B-1F9C-BB48-BFE4-F01E4F8EE15A}" type="presParOf" srcId="{C326463D-F67D-47EB-8D59-3C04759700A5}" destId="{25CBF782-DBC9-4D77-8E00-59A402BA52AF}" srcOrd="1" destOrd="0" presId="urn:microsoft.com/office/officeart/2018/2/layout/IconVerticalSolidList"/>
    <dgm:cxn modelId="{849E14A2-40B4-094A-B12D-E9C15A533D9A}" type="presParOf" srcId="{C326463D-F67D-47EB-8D59-3C04759700A5}" destId="{CA499F61-58BE-49BF-9605-59E3BEFAF179}" srcOrd="2" destOrd="0" presId="urn:microsoft.com/office/officeart/2018/2/layout/IconVerticalSolidList"/>
    <dgm:cxn modelId="{028BF82B-9BD9-0C4B-9D3C-0A61824C9345}" type="presParOf" srcId="{C326463D-F67D-47EB-8D59-3C04759700A5}" destId="{4EA0F60E-A0EB-46E7-9565-FA6B28507C0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28E61-21D8-4AC5-ABBF-B2D1E950C805}">
      <dsp:nvSpPr>
        <dsp:cNvPr id="0" name=""/>
        <dsp:cNvSpPr/>
      </dsp:nvSpPr>
      <dsp:spPr>
        <a:xfrm>
          <a:off x="0" y="3974"/>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E82CED-3C28-4850-B7E1-790DF1794443}">
      <dsp:nvSpPr>
        <dsp:cNvPr id="0" name=""/>
        <dsp:cNvSpPr/>
      </dsp:nvSpPr>
      <dsp:spPr>
        <a:xfrm>
          <a:off x="256089" y="194454"/>
          <a:ext cx="465617" cy="4656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018EC4-BA63-47C3-B71A-CCAE37142B03}">
      <dsp:nvSpPr>
        <dsp:cNvPr id="0" name=""/>
        <dsp:cNvSpPr/>
      </dsp:nvSpPr>
      <dsp:spPr>
        <a:xfrm>
          <a:off x="977796" y="3974"/>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100000"/>
            </a:lnSpc>
            <a:spcBef>
              <a:spcPct val="0"/>
            </a:spcBef>
            <a:spcAft>
              <a:spcPct val="35000"/>
            </a:spcAft>
            <a:buNone/>
          </a:pPr>
          <a:r>
            <a:rPr lang="en-GB" sz="1900" kern="1200"/>
            <a:t>How to collect data from heterogeneous sources? </a:t>
          </a:r>
          <a:endParaRPr lang="en-US" sz="1900" kern="1200"/>
        </a:p>
      </dsp:txBody>
      <dsp:txXfrm>
        <a:off x="977796" y="3974"/>
        <a:ext cx="5426197" cy="846576"/>
      </dsp:txXfrm>
    </dsp:sp>
    <dsp:sp modelId="{9664E730-6B54-4A05-915D-D42A6984DA9A}">
      <dsp:nvSpPr>
        <dsp:cNvPr id="0" name=""/>
        <dsp:cNvSpPr/>
      </dsp:nvSpPr>
      <dsp:spPr>
        <a:xfrm>
          <a:off x="0" y="1062195"/>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3B81C-81BA-4CD3-AF67-22169862CF6F}">
      <dsp:nvSpPr>
        <dsp:cNvPr id="0" name=""/>
        <dsp:cNvSpPr/>
      </dsp:nvSpPr>
      <dsp:spPr>
        <a:xfrm>
          <a:off x="256089" y="1252675"/>
          <a:ext cx="465617" cy="4656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73E85F-E2B3-4ED9-8C1E-51B68E3BBF1A}">
      <dsp:nvSpPr>
        <dsp:cNvPr id="0" name=""/>
        <dsp:cNvSpPr/>
      </dsp:nvSpPr>
      <dsp:spPr>
        <a:xfrm>
          <a:off x="977796" y="1062195"/>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100000"/>
            </a:lnSpc>
            <a:spcBef>
              <a:spcPct val="0"/>
            </a:spcBef>
            <a:spcAft>
              <a:spcPct val="35000"/>
            </a:spcAft>
            <a:buNone/>
          </a:pPr>
          <a:r>
            <a:rPr lang="en-GB" sz="1900" kern="1200"/>
            <a:t>How to make the data available to the user? </a:t>
          </a:r>
          <a:endParaRPr lang="en-US" sz="1900" kern="1200"/>
        </a:p>
      </dsp:txBody>
      <dsp:txXfrm>
        <a:off x="977796" y="1062195"/>
        <a:ext cx="5426197" cy="846576"/>
      </dsp:txXfrm>
    </dsp:sp>
    <dsp:sp modelId="{C386A3C8-9E35-4184-AE82-228D9EC1EC1D}">
      <dsp:nvSpPr>
        <dsp:cNvPr id="0" name=""/>
        <dsp:cNvSpPr/>
      </dsp:nvSpPr>
      <dsp:spPr>
        <a:xfrm>
          <a:off x="0" y="2120416"/>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422AA2-C832-456D-ACB6-B46BBAA11E17}">
      <dsp:nvSpPr>
        <dsp:cNvPr id="0" name=""/>
        <dsp:cNvSpPr/>
      </dsp:nvSpPr>
      <dsp:spPr>
        <a:xfrm>
          <a:off x="256089" y="2310895"/>
          <a:ext cx="465617" cy="4656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B94EAEA-B03C-4848-85A9-59B3B40E6595}">
      <dsp:nvSpPr>
        <dsp:cNvPr id="0" name=""/>
        <dsp:cNvSpPr/>
      </dsp:nvSpPr>
      <dsp:spPr>
        <a:xfrm>
          <a:off x="977796" y="2120416"/>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100000"/>
            </a:lnSpc>
            <a:spcBef>
              <a:spcPct val="0"/>
            </a:spcBef>
            <a:spcAft>
              <a:spcPct val="35000"/>
            </a:spcAft>
            <a:buNone/>
          </a:pPr>
          <a:r>
            <a:rPr lang="en-GB" sz="1900" kern="1200"/>
            <a:t>How to deploy the AI model on the edge device?</a:t>
          </a:r>
          <a:endParaRPr lang="en-US" sz="1900" kern="1200"/>
        </a:p>
      </dsp:txBody>
      <dsp:txXfrm>
        <a:off x="977796" y="2120416"/>
        <a:ext cx="5426197" cy="846576"/>
      </dsp:txXfrm>
    </dsp:sp>
    <dsp:sp modelId="{34CE132B-C751-4C7C-8949-E169F02DF6C9}">
      <dsp:nvSpPr>
        <dsp:cNvPr id="0" name=""/>
        <dsp:cNvSpPr/>
      </dsp:nvSpPr>
      <dsp:spPr>
        <a:xfrm>
          <a:off x="0" y="3178636"/>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9CA155-1B7A-414D-9D28-E2DF807158A9}">
      <dsp:nvSpPr>
        <dsp:cNvPr id="0" name=""/>
        <dsp:cNvSpPr/>
      </dsp:nvSpPr>
      <dsp:spPr>
        <a:xfrm>
          <a:off x="256089" y="3369116"/>
          <a:ext cx="465617" cy="4656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D6CC88-C166-4DAA-9168-F446B16989E9}">
      <dsp:nvSpPr>
        <dsp:cNvPr id="0" name=""/>
        <dsp:cNvSpPr/>
      </dsp:nvSpPr>
      <dsp:spPr>
        <a:xfrm>
          <a:off x="977796" y="3178636"/>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100000"/>
            </a:lnSpc>
            <a:spcBef>
              <a:spcPct val="0"/>
            </a:spcBef>
            <a:spcAft>
              <a:spcPct val="35000"/>
            </a:spcAft>
            <a:buNone/>
          </a:pPr>
          <a:r>
            <a:rPr lang="en-GB" sz="1900" kern="1200"/>
            <a:t>How to protect the AI model?</a:t>
          </a:r>
          <a:endParaRPr lang="en-US" sz="1900" kern="1200"/>
        </a:p>
      </dsp:txBody>
      <dsp:txXfrm>
        <a:off x="977796" y="3178636"/>
        <a:ext cx="5426197" cy="846576"/>
      </dsp:txXfrm>
    </dsp:sp>
    <dsp:sp modelId="{4280C903-0AB5-4297-A3F0-9622D57D1E35}">
      <dsp:nvSpPr>
        <dsp:cNvPr id="0" name=""/>
        <dsp:cNvSpPr/>
      </dsp:nvSpPr>
      <dsp:spPr>
        <a:xfrm>
          <a:off x="0" y="4236857"/>
          <a:ext cx="6403994" cy="84657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CBF782-DBC9-4D77-8E00-59A402BA52AF}">
      <dsp:nvSpPr>
        <dsp:cNvPr id="0" name=""/>
        <dsp:cNvSpPr/>
      </dsp:nvSpPr>
      <dsp:spPr>
        <a:xfrm>
          <a:off x="256089" y="4427337"/>
          <a:ext cx="465617" cy="4656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A0F60E-A0EB-46E7-9565-FA6B28507C03}">
      <dsp:nvSpPr>
        <dsp:cNvPr id="0" name=""/>
        <dsp:cNvSpPr/>
      </dsp:nvSpPr>
      <dsp:spPr>
        <a:xfrm>
          <a:off x="977796" y="4236857"/>
          <a:ext cx="5426197" cy="8465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96" tIns="89596" rIns="89596" bIns="89596" numCol="1" spcCol="1270" anchor="ctr" anchorCtr="0">
          <a:noAutofit/>
        </a:bodyPr>
        <a:lstStyle/>
        <a:p>
          <a:pPr marL="0" lvl="0" indent="0" algn="l" defTabSz="844550">
            <a:lnSpc>
              <a:spcPct val="100000"/>
            </a:lnSpc>
            <a:spcBef>
              <a:spcPct val="0"/>
            </a:spcBef>
            <a:spcAft>
              <a:spcPct val="35000"/>
            </a:spcAft>
            <a:buNone/>
          </a:pPr>
          <a:r>
            <a:rPr lang="en-GB" sz="1900" kern="1200"/>
            <a:t>How to manage the fleet of deployed devices?</a:t>
          </a:r>
          <a:endParaRPr lang="en-US" sz="1900" kern="1200"/>
        </a:p>
      </dsp:txBody>
      <dsp:txXfrm>
        <a:off x="977796" y="4236857"/>
        <a:ext cx="5426197" cy="84657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37851-0063-314D-8D3D-D10FAEFAC52C}" type="datetimeFigureOut">
              <a:rPr lang="en-IT" smtClean="0"/>
              <a:t>20/10/22</a:t>
            </a:fld>
            <a:endParaRPr lang="en-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4F5370-1626-284B-B48A-D1D727EE8AE9}" type="slidenum">
              <a:rPr lang="en-IT" smtClean="0"/>
              <a:t>‹#›</a:t>
            </a:fld>
            <a:endParaRPr lang="en-IT"/>
          </a:p>
        </p:txBody>
      </p:sp>
    </p:spTree>
    <p:extLst>
      <p:ext uri="{BB962C8B-B14F-4D97-AF65-F5344CB8AC3E}">
        <p14:creationId xmlns:p14="http://schemas.microsoft.com/office/powerpoint/2010/main" val="1861823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a:t>
            </a:fld>
            <a:endParaRPr lang="en-IT"/>
          </a:p>
        </p:txBody>
      </p:sp>
    </p:spTree>
    <p:extLst>
      <p:ext uri="{BB962C8B-B14F-4D97-AF65-F5344CB8AC3E}">
        <p14:creationId xmlns:p14="http://schemas.microsoft.com/office/powerpoint/2010/main" val="2152946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10</a:t>
            </a:fld>
            <a:endParaRPr lang="en-IT"/>
          </a:p>
        </p:txBody>
      </p:sp>
    </p:spTree>
    <p:extLst>
      <p:ext uri="{BB962C8B-B14F-4D97-AF65-F5344CB8AC3E}">
        <p14:creationId xmlns:p14="http://schemas.microsoft.com/office/powerpoint/2010/main" val="409432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It is possible to integrate the Triton Servier in a standard wire graph, integrating the usual flow with ML capabilities. </a:t>
            </a:r>
            <a:r>
              <a:rPr lang="en-GB" dirty="0"/>
              <a:t>M</a:t>
            </a:r>
            <a:r>
              <a:rPr lang="en-IT" dirty="0"/>
              <a:t>attia will give you more details in the tutorial part.</a:t>
            </a:r>
          </a:p>
        </p:txBody>
      </p:sp>
      <p:sp>
        <p:nvSpPr>
          <p:cNvPr id="4" name="Slide Number Placeholder 3"/>
          <p:cNvSpPr>
            <a:spLocks noGrp="1"/>
          </p:cNvSpPr>
          <p:nvPr>
            <p:ph type="sldNum" sz="quarter" idx="5"/>
          </p:nvPr>
        </p:nvSpPr>
        <p:spPr/>
        <p:txBody>
          <a:bodyPr/>
          <a:lstStyle/>
          <a:p>
            <a:fld id="{E54F5370-1626-284B-B48A-D1D727EE8AE9}" type="slidenum">
              <a:rPr lang="en-IT" smtClean="0"/>
              <a:t>11</a:t>
            </a:fld>
            <a:endParaRPr lang="en-IT"/>
          </a:p>
        </p:txBody>
      </p:sp>
    </p:spTree>
    <p:extLst>
      <p:ext uri="{BB962C8B-B14F-4D97-AF65-F5344CB8AC3E}">
        <p14:creationId xmlns:p14="http://schemas.microsoft.com/office/powerpoint/2010/main" val="3392780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So, what we want to demonstrate today? We want to use Kura and Kapua for running a ML model on a edge device. In particular, we’ll focus on…</a:t>
            </a:r>
          </a:p>
        </p:txBody>
      </p:sp>
      <p:sp>
        <p:nvSpPr>
          <p:cNvPr id="4" name="Slide Number Placeholder 3"/>
          <p:cNvSpPr>
            <a:spLocks noGrp="1"/>
          </p:cNvSpPr>
          <p:nvPr>
            <p:ph type="sldNum" sz="quarter" idx="5"/>
          </p:nvPr>
        </p:nvSpPr>
        <p:spPr/>
        <p:txBody>
          <a:bodyPr/>
          <a:lstStyle/>
          <a:p>
            <a:fld id="{E54F5370-1626-284B-B48A-D1D727EE8AE9}" type="slidenum">
              <a:rPr lang="en-IT" smtClean="0"/>
              <a:t>12</a:t>
            </a:fld>
            <a:endParaRPr lang="en-IT"/>
          </a:p>
        </p:txBody>
      </p:sp>
    </p:spTree>
    <p:extLst>
      <p:ext uri="{BB962C8B-B14F-4D97-AF65-F5344CB8AC3E}">
        <p14:creationId xmlns:p14="http://schemas.microsoft.com/office/powerpoint/2010/main" val="2570908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But before starting the tutorial we need a (short) introduction on the anomaly detection concepts.</a:t>
            </a:r>
          </a:p>
        </p:txBody>
      </p:sp>
      <p:sp>
        <p:nvSpPr>
          <p:cNvPr id="4" name="Slide Number Placeholder 3"/>
          <p:cNvSpPr>
            <a:spLocks noGrp="1"/>
          </p:cNvSpPr>
          <p:nvPr>
            <p:ph type="sldNum" sz="quarter" idx="5"/>
          </p:nvPr>
        </p:nvSpPr>
        <p:spPr/>
        <p:txBody>
          <a:bodyPr/>
          <a:lstStyle/>
          <a:p>
            <a:fld id="{E54F5370-1626-284B-B48A-D1D727EE8AE9}" type="slidenum">
              <a:rPr lang="en-IT" smtClean="0"/>
              <a:t>13</a:t>
            </a:fld>
            <a:endParaRPr lang="en-IT"/>
          </a:p>
        </p:txBody>
      </p:sp>
    </p:spTree>
    <p:extLst>
      <p:ext uri="{BB962C8B-B14F-4D97-AF65-F5344CB8AC3E}">
        <p14:creationId xmlns:p14="http://schemas.microsoft.com/office/powerpoint/2010/main" val="40219235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The main topic is how to detect anomalies in our application.</a:t>
            </a:r>
          </a:p>
        </p:txBody>
      </p:sp>
      <p:sp>
        <p:nvSpPr>
          <p:cNvPr id="4" name="Slide Number Placeholder 3"/>
          <p:cNvSpPr>
            <a:spLocks noGrp="1"/>
          </p:cNvSpPr>
          <p:nvPr>
            <p:ph type="sldNum" sz="quarter" idx="5"/>
          </p:nvPr>
        </p:nvSpPr>
        <p:spPr/>
        <p:txBody>
          <a:bodyPr/>
          <a:lstStyle/>
          <a:p>
            <a:fld id="{E54F5370-1626-284B-B48A-D1D727EE8AE9}" type="slidenum">
              <a:rPr lang="en-IT" smtClean="0"/>
              <a:t>14</a:t>
            </a:fld>
            <a:endParaRPr lang="en-IT"/>
          </a:p>
        </p:txBody>
      </p:sp>
    </p:spTree>
    <p:extLst>
      <p:ext uri="{BB962C8B-B14F-4D97-AF65-F5344CB8AC3E}">
        <p14:creationId xmlns:p14="http://schemas.microsoft.com/office/powerpoint/2010/main" val="4223687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Why Anomaly detection is so important? An anomaly has information on how our system deviates from the standard behavior and can trigger action for correct it.</a:t>
            </a:r>
          </a:p>
        </p:txBody>
      </p:sp>
      <p:sp>
        <p:nvSpPr>
          <p:cNvPr id="4" name="Slide Number Placeholder 3"/>
          <p:cNvSpPr>
            <a:spLocks noGrp="1"/>
          </p:cNvSpPr>
          <p:nvPr>
            <p:ph type="sldNum" sz="quarter" idx="5"/>
          </p:nvPr>
        </p:nvSpPr>
        <p:spPr/>
        <p:txBody>
          <a:bodyPr/>
          <a:lstStyle/>
          <a:p>
            <a:fld id="{E54F5370-1626-284B-B48A-D1D727EE8AE9}" type="slidenum">
              <a:rPr lang="en-IT" smtClean="0"/>
              <a:t>15</a:t>
            </a:fld>
            <a:endParaRPr lang="en-IT"/>
          </a:p>
        </p:txBody>
      </p:sp>
    </p:spTree>
    <p:extLst>
      <p:ext uri="{BB962C8B-B14F-4D97-AF65-F5344CB8AC3E}">
        <p14:creationId xmlns:p14="http://schemas.microsoft.com/office/powerpoint/2010/main" val="237497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The classical approach is the statistical analysis, but the last years ML algorithms have been successfully used. In this presentation, we’ll use an autoencoder: a semi-supervised ML model.</a:t>
            </a:r>
          </a:p>
        </p:txBody>
      </p:sp>
      <p:sp>
        <p:nvSpPr>
          <p:cNvPr id="4" name="Slide Number Placeholder 3"/>
          <p:cNvSpPr>
            <a:spLocks noGrp="1"/>
          </p:cNvSpPr>
          <p:nvPr>
            <p:ph type="sldNum" sz="quarter" idx="5"/>
          </p:nvPr>
        </p:nvSpPr>
        <p:spPr/>
        <p:txBody>
          <a:bodyPr/>
          <a:lstStyle/>
          <a:p>
            <a:fld id="{E54F5370-1626-284B-B48A-D1D727EE8AE9}" type="slidenum">
              <a:rPr lang="en-IT" smtClean="0"/>
              <a:t>16</a:t>
            </a:fld>
            <a:endParaRPr lang="en-IT"/>
          </a:p>
        </p:txBody>
      </p:sp>
    </p:spTree>
    <p:extLst>
      <p:ext uri="{BB962C8B-B14F-4D97-AF65-F5344CB8AC3E}">
        <p14:creationId xmlns:p14="http://schemas.microsoft.com/office/powerpoint/2010/main" val="1275923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Few words on how works an autoencoder.</a:t>
            </a:r>
          </a:p>
        </p:txBody>
      </p:sp>
      <p:sp>
        <p:nvSpPr>
          <p:cNvPr id="4" name="Slide Number Placeholder 3"/>
          <p:cNvSpPr>
            <a:spLocks noGrp="1"/>
          </p:cNvSpPr>
          <p:nvPr>
            <p:ph type="sldNum" sz="quarter" idx="5"/>
          </p:nvPr>
        </p:nvSpPr>
        <p:spPr/>
        <p:txBody>
          <a:bodyPr/>
          <a:lstStyle/>
          <a:p>
            <a:fld id="{E54F5370-1626-284B-B48A-D1D727EE8AE9}" type="slidenum">
              <a:rPr lang="en-IT" smtClean="0"/>
              <a:t>17</a:t>
            </a:fld>
            <a:endParaRPr lang="en-IT"/>
          </a:p>
        </p:txBody>
      </p:sp>
    </p:spTree>
    <p:extLst>
      <p:ext uri="{BB962C8B-B14F-4D97-AF65-F5344CB8AC3E}">
        <p14:creationId xmlns:p14="http://schemas.microsoft.com/office/powerpoint/2010/main" val="3343766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18</a:t>
            </a:fld>
            <a:endParaRPr lang="en-IT"/>
          </a:p>
        </p:txBody>
      </p:sp>
    </p:spTree>
    <p:extLst>
      <p:ext uri="{BB962C8B-B14F-4D97-AF65-F5344CB8AC3E}">
        <p14:creationId xmlns:p14="http://schemas.microsoft.com/office/powerpoint/2010/main" val="2615568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19</a:t>
            </a:fld>
            <a:endParaRPr lang="en-IT"/>
          </a:p>
        </p:txBody>
      </p:sp>
    </p:spTree>
    <p:extLst>
      <p:ext uri="{BB962C8B-B14F-4D97-AF65-F5344CB8AC3E}">
        <p14:creationId xmlns:p14="http://schemas.microsoft.com/office/powerpoint/2010/main" val="8426570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In this presentation we’ll describe the concept on EDGE AI and how Eclipse Kura can be used for implemention ML algorithm on the field.</a:t>
            </a:r>
          </a:p>
          <a:p>
            <a:r>
              <a:rPr lang="en-IT" dirty="0"/>
              <a:t>We’ll go in to the details of this topic with a tutorial about anomaly detection.</a:t>
            </a:r>
          </a:p>
        </p:txBody>
      </p:sp>
      <p:sp>
        <p:nvSpPr>
          <p:cNvPr id="4" name="Slide Number Placeholder 3"/>
          <p:cNvSpPr>
            <a:spLocks noGrp="1"/>
          </p:cNvSpPr>
          <p:nvPr>
            <p:ph type="sldNum" sz="quarter" idx="5"/>
          </p:nvPr>
        </p:nvSpPr>
        <p:spPr/>
        <p:txBody>
          <a:bodyPr/>
          <a:lstStyle/>
          <a:p>
            <a:fld id="{E54F5370-1626-284B-B48A-D1D727EE8AE9}" type="slidenum">
              <a:rPr lang="en-IT" smtClean="0"/>
              <a:t>2</a:t>
            </a:fld>
            <a:endParaRPr lang="en-IT"/>
          </a:p>
        </p:txBody>
      </p:sp>
    </p:spTree>
    <p:extLst>
      <p:ext uri="{BB962C8B-B14F-4D97-AF65-F5344CB8AC3E}">
        <p14:creationId xmlns:p14="http://schemas.microsoft.com/office/powerpoint/2010/main" val="890289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Kura APIs are generic enougth to be implemented with different tools. We started with the Triton server, but there are many good libraries. Two of them are the Intel OpenVINO and the Eclipse Deeplearning4j that we would integrate.</a:t>
            </a:r>
          </a:p>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20</a:t>
            </a:fld>
            <a:endParaRPr lang="en-IT"/>
          </a:p>
        </p:txBody>
      </p:sp>
    </p:spTree>
    <p:extLst>
      <p:ext uri="{BB962C8B-B14F-4D97-AF65-F5344CB8AC3E}">
        <p14:creationId xmlns:p14="http://schemas.microsoft.com/office/powerpoint/2010/main" val="2146146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21</a:t>
            </a:fld>
            <a:endParaRPr lang="en-IT"/>
          </a:p>
        </p:txBody>
      </p:sp>
    </p:spTree>
    <p:extLst>
      <p:ext uri="{BB962C8B-B14F-4D97-AF65-F5344CB8AC3E}">
        <p14:creationId xmlns:p14="http://schemas.microsoft.com/office/powerpoint/2010/main" val="3269468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22</a:t>
            </a:fld>
            <a:endParaRPr lang="en-IT"/>
          </a:p>
        </p:txBody>
      </p:sp>
    </p:spTree>
    <p:extLst>
      <p:ext uri="{BB962C8B-B14F-4D97-AF65-F5344CB8AC3E}">
        <p14:creationId xmlns:p14="http://schemas.microsoft.com/office/powerpoint/2010/main" val="1706763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But, first of all, let’s introduce ourself. The presentation we’ll be hold by me and Mattia. We currently work at Eurotech and I’m a committer of Kura since 2015.</a:t>
            </a:r>
          </a:p>
        </p:txBody>
      </p:sp>
      <p:sp>
        <p:nvSpPr>
          <p:cNvPr id="4" name="Slide Number Placeholder 3"/>
          <p:cNvSpPr>
            <a:spLocks noGrp="1"/>
          </p:cNvSpPr>
          <p:nvPr>
            <p:ph type="sldNum" sz="quarter" idx="5"/>
          </p:nvPr>
        </p:nvSpPr>
        <p:spPr/>
        <p:txBody>
          <a:bodyPr/>
          <a:lstStyle/>
          <a:p>
            <a:fld id="{E54F5370-1626-284B-B48A-D1D727EE8AE9}" type="slidenum">
              <a:rPr lang="en-IT" smtClean="0"/>
              <a:t>3</a:t>
            </a:fld>
            <a:endParaRPr lang="en-IT"/>
          </a:p>
        </p:txBody>
      </p:sp>
    </p:spTree>
    <p:extLst>
      <p:ext uri="{BB962C8B-B14F-4D97-AF65-F5344CB8AC3E}">
        <p14:creationId xmlns:p14="http://schemas.microsoft.com/office/powerpoint/2010/main" val="1748431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blogs.nvidia.com</a:t>
            </a:r>
            <a:r>
              <a:rPr lang="en-GB" dirty="0"/>
              <a:t>/blog/2022/02/17/what-is-edge-ai/</a:t>
            </a:r>
          </a:p>
          <a:p>
            <a:r>
              <a:rPr lang="en-GB" dirty="0"/>
              <a:t>It is a new trend in IoT and it has gained popularity in the last years.</a:t>
            </a:r>
          </a:p>
          <a:p>
            <a:endParaRPr lang="en-GB" dirty="0"/>
          </a:p>
          <a:p>
            <a:r>
              <a:rPr lang="en-GB" dirty="0"/>
              <a:t>Edge AI is the deployment of AI applications in devices throughout the physical world. It’s called “edge AI” because the AI computation is done near the user at the edge of the network, close to where the data is located, rather than centrally in a cloud computing facility or private data </a:t>
            </a:r>
            <a:r>
              <a:rPr lang="en-GB" dirty="0" err="1"/>
              <a:t>center</a:t>
            </a:r>
            <a:r>
              <a:rPr lang="en-GB" dirty="0"/>
              <a:t>. Since the internet has global reach, the edge of the network can connote any location. It can be a retail store, factory, hospital or devices all around us, like traffic lights, autonomous machines and phones.</a:t>
            </a:r>
          </a:p>
          <a:p>
            <a:endParaRPr lang="en-GB" dirty="0"/>
          </a:p>
          <a:p>
            <a:r>
              <a:rPr lang="en-GB" dirty="0"/>
              <a:t>Increase efficiency in many industries and fields like manufacturing (early defect and fault detection), healthcare, logistics (increase the efficiency) or smart cities.</a:t>
            </a:r>
          </a:p>
          <a:p>
            <a:pPr marL="0" indent="0">
              <a:buNone/>
            </a:pPr>
            <a:r>
              <a:rPr lang="en-US" sz="1200" b="0" kern="0" dirty="0"/>
              <a:t>Improved Performance, Reliability and Resilience, Governance and Compliance, Data Privacy, Data Security, Reduced Operational Cost</a:t>
            </a:r>
          </a:p>
          <a:p>
            <a:pPr marL="0" indent="0">
              <a:buNone/>
            </a:pPr>
            <a:r>
              <a:rPr lang="en-US" sz="1200" b="0" kern="0" dirty="0"/>
              <a:t>Reduce the data explosion: how many GB are collected for an autonomous car?</a:t>
            </a:r>
          </a:p>
          <a:p>
            <a:endParaRPr lang="en-GB" dirty="0"/>
          </a:p>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4</a:t>
            </a:fld>
            <a:endParaRPr lang="en-IT"/>
          </a:p>
        </p:txBody>
      </p:sp>
    </p:spTree>
    <p:extLst>
      <p:ext uri="{BB962C8B-B14F-4D97-AF65-F5344CB8AC3E}">
        <p14:creationId xmlns:p14="http://schemas.microsoft.com/office/powerpoint/2010/main" val="1820921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But this comes with several chall</a:t>
            </a:r>
            <a:r>
              <a:rPr lang="en-GB" dirty="0"/>
              <a:t>e</a:t>
            </a:r>
            <a:r>
              <a:rPr lang="en-IT" dirty="0"/>
              <a:t>nges. A</a:t>
            </a:r>
            <a:r>
              <a:rPr lang="en-GB" dirty="0"/>
              <a:t>m</a:t>
            </a:r>
            <a:r>
              <a:rPr lang="en-IT" dirty="0"/>
              <a:t>ong others, </a:t>
            </a:r>
          </a:p>
        </p:txBody>
      </p:sp>
      <p:sp>
        <p:nvSpPr>
          <p:cNvPr id="4" name="Slide Number Placeholder 3"/>
          <p:cNvSpPr>
            <a:spLocks noGrp="1"/>
          </p:cNvSpPr>
          <p:nvPr>
            <p:ph type="sldNum" sz="quarter" idx="5"/>
          </p:nvPr>
        </p:nvSpPr>
        <p:spPr/>
        <p:txBody>
          <a:bodyPr/>
          <a:lstStyle/>
          <a:p>
            <a:fld id="{E54F5370-1626-284B-B48A-D1D727EE8AE9}" type="slidenum">
              <a:rPr lang="en-IT" smtClean="0"/>
              <a:t>5</a:t>
            </a:fld>
            <a:endParaRPr lang="en-IT"/>
          </a:p>
        </p:txBody>
      </p:sp>
    </p:spTree>
    <p:extLst>
      <p:ext uri="{BB962C8B-B14F-4D97-AF65-F5344CB8AC3E}">
        <p14:creationId xmlns:p14="http://schemas.microsoft.com/office/powerpoint/2010/main" val="273054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T" dirty="0"/>
              <a:t>We think that Eclipse Kura </a:t>
            </a:r>
            <a:r>
              <a:rPr lang="en-GB" dirty="0"/>
              <a:t>is a good candidate to apply Edge AI concepts to the real world due to its modularity, capability to collect data from field devices and publish on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new integration with Nvidia Triton Inference Server </a:t>
            </a:r>
            <a:r>
              <a:rPr lang="en-IT" dirty="0"/>
              <a:t>™ will provide all we need to run AI algorithm on the edge. </a:t>
            </a:r>
            <a:r>
              <a:rPr lang="en-GB" dirty="0"/>
              <a:t>L</a:t>
            </a:r>
            <a:r>
              <a:rPr lang="en-IT" dirty="0"/>
              <a:t>eading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IT" dirty="0"/>
              <a:t>Integration added in the latest release of Kura.</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6</a:t>
            </a:fld>
            <a:endParaRPr lang="en-IT"/>
          </a:p>
        </p:txBody>
      </p:sp>
    </p:spTree>
    <p:extLst>
      <p:ext uri="{BB962C8B-B14F-4D97-AF65-F5344CB8AC3E}">
        <p14:creationId xmlns:p14="http://schemas.microsoft.com/office/powerpoint/2010/main" val="1665732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T" dirty="0"/>
              <a:t>Let’s see how Kura can manage and run AI algorithms.</a:t>
            </a:r>
          </a:p>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7</a:t>
            </a:fld>
            <a:endParaRPr lang="en-IT"/>
          </a:p>
        </p:txBody>
      </p:sp>
    </p:spTree>
    <p:extLst>
      <p:ext uri="{BB962C8B-B14F-4D97-AF65-F5344CB8AC3E}">
        <p14:creationId xmlns:p14="http://schemas.microsoft.com/office/powerpoint/2010/main" val="2393450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8</a:t>
            </a:fld>
            <a:endParaRPr lang="en-IT"/>
          </a:p>
        </p:txBody>
      </p:sp>
    </p:spTree>
    <p:extLst>
      <p:ext uri="{BB962C8B-B14F-4D97-AF65-F5344CB8AC3E}">
        <p14:creationId xmlns:p14="http://schemas.microsoft.com/office/powerpoint/2010/main" val="3014698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Nvidia Triton Server? It is open source, mature, well supported. It is compatible with the major frameworks and deep learning libraries.</a:t>
            </a:r>
          </a:p>
          <a:p>
            <a:endParaRPr lang="en-IT" dirty="0"/>
          </a:p>
        </p:txBody>
      </p:sp>
      <p:sp>
        <p:nvSpPr>
          <p:cNvPr id="4" name="Slide Number Placeholder 3"/>
          <p:cNvSpPr>
            <a:spLocks noGrp="1"/>
          </p:cNvSpPr>
          <p:nvPr>
            <p:ph type="sldNum" sz="quarter" idx="5"/>
          </p:nvPr>
        </p:nvSpPr>
        <p:spPr/>
        <p:txBody>
          <a:bodyPr/>
          <a:lstStyle/>
          <a:p>
            <a:fld id="{E54F5370-1626-284B-B48A-D1D727EE8AE9}" type="slidenum">
              <a:rPr lang="en-IT" smtClean="0"/>
              <a:t>9</a:t>
            </a:fld>
            <a:endParaRPr lang="en-IT"/>
          </a:p>
        </p:txBody>
      </p:sp>
    </p:spTree>
    <p:extLst>
      <p:ext uri="{BB962C8B-B14F-4D97-AF65-F5344CB8AC3E}">
        <p14:creationId xmlns:p14="http://schemas.microsoft.com/office/powerpoint/2010/main" val="784239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E829-3426-3AB1-9B9F-5FCDA7B9282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IT"/>
          </a:p>
        </p:txBody>
      </p:sp>
      <p:sp>
        <p:nvSpPr>
          <p:cNvPr id="3" name="Subtitle 2">
            <a:extLst>
              <a:ext uri="{FF2B5EF4-FFF2-40B4-BE49-F238E27FC236}">
                <a16:creationId xmlns:a16="http://schemas.microsoft.com/office/drawing/2014/main" id="{A1E5DE5F-3D2F-4EB2-80BA-F81A59E5F8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7A9770DB-92E1-3E3C-503C-EE4C123078A4}"/>
              </a:ext>
            </a:extLst>
          </p:cNvPr>
          <p:cNvSpPr>
            <a:spLocks noGrp="1"/>
          </p:cNvSpPr>
          <p:nvPr>
            <p:ph type="dt" sz="half" idx="10"/>
          </p:nvPr>
        </p:nvSpPr>
        <p:spPr/>
        <p:txBody>
          <a:bodyPr/>
          <a:lstStyle/>
          <a:p>
            <a:fld id="{12040B27-D469-014D-AB05-62CFDFB57BEC}" type="datetimeFigureOut">
              <a:rPr lang="en-IT" smtClean="0"/>
              <a:t>20/10/22</a:t>
            </a:fld>
            <a:endParaRPr lang="en-IT"/>
          </a:p>
        </p:txBody>
      </p:sp>
      <p:sp>
        <p:nvSpPr>
          <p:cNvPr id="5" name="Footer Placeholder 4">
            <a:extLst>
              <a:ext uri="{FF2B5EF4-FFF2-40B4-BE49-F238E27FC236}">
                <a16:creationId xmlns:a16="http://schemas.microsoft.com/office/drawing/2014/main" id="{E405FE9A-F8AA-AAAC-CAD1-D4A0F7A2618D}"/>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2303F886-1092-F1EE-7EAF-333C3128D580}"/>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810838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AA11-0EA9-0458-2B8E-994EEF96B518}"/>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1176F6C4-4721-0941-FF09-1247E058B29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EF9552F-417C-BE62-44BB-424A6C3612CB}"/>
              </a:ext>
            </a:extLst>
          </p:cNvPr>
          <p:cNvSpPr>
            <a:spLocks noGrp="1"/>
          </p:cNvSpPr>
          <p:nvPr>
            <p:ph type="dt" sz="half" idx="10"/>
          </p:nvPr>
        </p:nvSpPr>
        <p:spPr/>
        <p:txBody>
          <a:bodyPr/>
          <a:lstStyle/>
          <a:p>
            <a:fld id="{12040B27-D469-014D-AB05-62CFDFB57BEC}" type="datetimeFigureOut">
              <a:rPr lang="en-IT" smtClean="0"/>
              <a:t>20/10/22</a:t>
            </a:fld>
            <a:endParaRPr lang="en-IT"/>
          </a:p>
        </p:txBody>
      </p:sp>
      <p:sp>
        <p:nvSpPr>
          <p:cNvPr id="5" name="Footer Placeholder 4">
            <a:extLst>
              <a:ext uri="{FF2B5EF4-FFF2-40B4-BE49-F238E27FC236}">
                <a16:creationId xmlns:a16="http://schemas.microsoft.com/office/drawing/2014/main" id="{605240C0-2EB6-8277-C2A4-C15123827505}"/>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1DECF5B5-E7C6-55FC-E190-7419506D8EB4}"/>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43477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C08C05-3F6C-D289-BA27-4DDCCCAA3E7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64E92B2B-5306-A939-6336-F9F7D515B07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AC46895-58E2-A746-E8D2-BEE846DB8A95}"/>
              </a:ext>
            </a:extLst>
          </p:cNvPr>
          <p:cNvSpPr>
            <a:spLocks noGrp="1"/>
          </p:cNvSpPr>
          <p:nvPr>
            <p:ph type="dt" sz="half" idx="10"/>
          </p:nvPr>
        </p:nvSpPr>
        <p:spPr/>
        <p:txBody>
          <a:bodyPr/>
          <a:lstStyle/>
          <a:p>
            <a:fld id="{12040B27-D469-014D-AB05-62CFDFB57BEC}" type="datetimeFigureOut">
              <a:rPr lang="en-IT" smtClean="0"/>
              <a:t>20/10/22</a:t>
            </a:fld>
            <a:endParaRPr lang="en-IT"/>
          </a:p>
        </p:txBody>
      </p:sp>
      <p:sp>
        <p:nvSpPr>
          <p:cNvPr id="5" name="Footer Placeholder 4">
            <a:extLst>
              <a:ext uri="{FF2B5EF4-FFF2-40B4-BE49-F238E27FC236}">
                <a16:creationId xmlns:a16="http://schemas.microsoft.com/office/drawing/2014/main" id="{BFBCD290-B8C0-6FF9-33E5-02F847E2718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7FF4B8B5-3B59-E5F3-0ABA-5048FB22296F}"/>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42333349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12040B27-D469-014D-AB05-62CFDFB57BEC}" type="datetimeFigureOut">
              <a:rPr lang="en-IT" smtClean="0"/>
              <a:t>20/10/22</a:t>
            </a:fld>
            <a:endParaRPr lang="en-IT"/>
          </a:p>
        </p:txBody>
      </p:sp>
      <p:sp>
        <p:nvSpPr>
          <p:cNvPr id="5" name="Footer Placeholder 4"/>
          <p:cNvSpPr>
            <a:spLocks noGrp="1"/>
          </p:cNvSpPr>
          <p:nvPr>
            <p:ph type="ftr" sz="quarter" idx="11"/>
          </p:nvPr>
        </p:nvSpPr>
        <p:spPr>
          <a:xfrm>
            <a:off x="1371600" y="4323845"/>
            <a:ext cx="6400800" cy="365125"/>
          </a:xfrm>
        </p:spPr>
        <p:txBody>
          <a:bodyPr/>
          <a:lstStyle/>
          <a:p>
            <a:endParaRPr lang="en-IT"/>
          </a:p>
        </p:txBody>
      </p:sp>
      <p:sp>
        <p:nvSpPr>
          <p:cNvPr id="6" name="Slide Number Placeholder 5"/>
          <p:cNvSpPr>
            <a:spLocks noGrp="1"/>
          </p:cNvSpPr>
          <p:nvPr>
            <p:ph type="sldNum" sz="quarter" idx="12"/>
          </p:nvPr>
        </p:nvSpPr>
        <p:spPr>
          <a:xfrm>
            <a:off x="8077200" y="1430866"/>
            <a:ext cx="2743200"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505137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2040B27-D469-014D-AB05-62CFDFB57BEC}" type="datetimeFigureOut">
              <a:rPr lang="en-IT" smtClean="0"/>
              <a:t>20/10/22</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5726850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12040B27-D469-014D-AB05-62CFDFB57BEC}" type="datetimeFigureOut">
              <a:rPr lang="en-IT" smtClean="0"/>
              <a:t>20/10/22</a:t>
            </a:fld>
            <a:endParaRPr lang="en-IT"/>
          </a:p>
        </p:txBody>
      </p:sp>
      <p:sp>
        <p:nvSpPr>
          <p:cNvPr id="5" name="Footer Placeholder 4"/>
          <p:cNvSpPr>
            <a:spLocks noGrp="1"/>
          </p:cNvSpPr>
          <p:nvPr>
            <p:ph type="ftr" sz="quarter" idx="11"/>
          </p:nvPr>
        </p:nvSpPr>
        <p:spPr>
          <a:xfrm>
            <a:off x="685800" y="381001"/>
            <a:ext cx="6991492" cy="364065"/>
          </a:xfrm>
        </p:spPr>
        <p:txBody>
          <a:bodyPr/>
          <a:lstStyle/>
          <a:p>
            <a:endParaRPr lang="en-IT"/>
          </a:p>
        </p:txBody>
      </p:sp>
      <p:sp>
        <p:nvSpPr>
          <p:cNvPr id="6" name="Slide Number Placeholder 5"/>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740317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2040B27-D469-014D-AB05-62CFDFB57BEC}" type="datetimeFigureOut">
              <a:rPr lang="en-IT" smtClean="0"/>
              <a:t>20/10/22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8161438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2040B27-D469-014D-AB05-62CFDFB57BEC}" type="datetimeFigureOut">
              <a:rPr lang="en-IT" smtClean="0"/>
              <a:t>20/10/22</a:t>
            </a:fld>
            <a:endParaRPr lang="en-IT"/>
          </a:p>
        </p:txBody>
      </p:sp>
      <p:sp>
        <p:nvSpPr>
          <p:cNvPr id="8" name="Footer Placeholder 7"/>
          <p:cNvSpPr>
            <a:spLocks noGrp="1"/>
          </p:cNvSpPr>
          <p:nvPr>
            <p:ph type="ftr" sz="quarter" idx="11"/>
          </p:nvPr>
        </p:nvSpPr>
        <p:spPr/>
        <p:txBody>
          <a:bodyPr/>
          <a:lstStyle/>
          <a:p>
            <a:endParaRPr lang="en-IT"/>
          </a:p>
        </p:txBody>
      </p:sp>
      <p:sp>
        <p:nvSpPr>
          <p:cNvPr id="9" name="Slide Number Placeholder 8"/>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2042058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2040B27-D469-014D-AB05-62CFDFB57BEC}" type="datetimeFigureOut">
              <a:rPr lang="en-IT" smtClean="0"/>
              <a:t>20/10/22</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232898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040B27-D469-014D-AB05-62CFDFB57BEC}" type="datetimeFigureOut">
              <a:rPr lang="en-IT" smtClean="0"/>
              <a:t>20/10/22</a:t>
            </a:fld>
            <a:endParaRPr lang="en-IT"/>
          </a:p>
        </p:txBody>
      </p:sp>
      <p:sp>
        <p:nvSpPr>
          <p:cNvPr id="3" name="Footer Placeholder 2"/>
          <p:cNvSpPr>
            <a:spLocks noGrp="1"/>
          </p:cNvSpPr>
          <p:nvPr>
            <p:ph type="ftr" sz="quarter" idx="11"/>
          </p:nvPr>
        </p:nvSpPr>
        <p:spPr/>
        <p:txBody>
          <a:bodyPr/>
          <a:lstStyle/>
          <a:p>
            <a:endParaRPr lang="en-IT"/>
          </a:p>
        </p:txBody>
      </p:sp>
      <p:sp>
        <p:nvSpPr>
          <p:cNvPr id="4" name="Slide Number Placeholder 3"/>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4100365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2040B27-D469-014D-AB05-62CFDFB57BEC}" type="datetimeFigureOut">
              <a:rPr lang="en-IT" smtClean="0"/>
              <a:t>20/10/22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326025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D06BA7-028B-7BA9-6D99-AE1219F03864}"/>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0B582E52-6B7B-3F3E-385E-E8BBA83E460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8450F52D-12C7-DBB3-72FA-619EE2633084}"/>
              </a:ext>
            </a:extLst>
          </p:cNvPr>
          <p:cNvSpPr>
            <a:spLocks noGrp="1"/>
          </p:cNvSpPr>
          <p:nvPr>
            <p:ph type="dt" sz="half" idx="10"/>
          </p:nvPr>
        </p:nvSpPr>
        <p:spPr/>
        <p:txBody>
          <a:bodyPr/>
          <a:lstStyle/>
          <a:p>
            <a:fld id="{12040B27-D469-014D-AB05-62CFDFB57BEC}" type="datetimeFigureOut">
              <a:rPr lang="en-IT" smtClean="0"/>
              <a:t>20/10/22</a:t>
            </a:fld>
            <a:endParaRPr lang="en-IT"/>
          </a:p>
        </p:txBody>
      </p:sp>
      <p:sp>
        <p:nvSpPr>
          <p:cNvPr id="5" name="Footer Placeholder 4">
            <a:extLst>
              <a:ext uri="{FF2B5EF4-FFF2-40B4-BE49-F238E27FC236}">
                <a16:creationId xmlns:a16="http://schemas.microsoft.com/office/drawing/2014/main" id="{79318A8F-0239-0D59-E376-EF6EC240E800}"/>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D05FBFFB-EC77-1435-930F-049DC15DD3C0}"/>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9970747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2040B27-D469-014D-AB05-62CFDFB57BEC}" type="datetimeFigureOut">
              <a:rPr lang="en-IT" smtClean="0"/>
              <a:t>20/10/22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2043562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2040B27-D469-014D-AB05-62CFDFB57BEC}" type="datetimeFigureOut">
              <a:rPr lang="en-IT" smtClean="0"/>
              <a:t>20/10/22</a:t>
            </a:fld>
            <a:endParaRPr lang="en-IT"/>
          </a:p>
        </p:txBody>
      </p:sp>
      <p:sp>
        <p:nvSpPr>
          <p:cNvPr id="6" name="Footer Placeholder 5"/>
          <p:cNvSpPr>
            <a:spLocks noGrp="1"/>
          </p:cNvSpPr>
          <p:nvPr>
            <p:ph type="ftr" sz="quarter" idx="11"/>
          </p:nvPr>
        </p:nvSpPr>
        <p:spPr/>
        <p:txBody>
          <a:bodyPr/>
          <a:lstStyle/>
          <a:p>
            <a:endParaRPr lang="en-IT"/>
          </a:p>
        </p:txBody>
      </p:sp>
      <p:sp>
        <p:nvSpPr>
          <p:cNvPr id="7" name="Slide Number Placeholder 6"/>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5382664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2040B27-D469-014D-AB05-62CFDFB57BEC}" type="datetimeFigureOut">
              <a:rPr lang="en-IT" smtClean="0"/>
              <a:t>20/10/22</a:t>
            </a:fld>
            <a:endParaRPr lang="en-IT"/>
          </a:p>
        </p:txBody>
      </p:sp>
      <p:sp>
        <p:nvSpPr>
          <p:cNvPr id="6" name="Footer Placeholder 5"/>
          <p:cNvSpPr>
            <a:spLocks noGrp="1"/>
          </p:cNvSpPr>
          <p:nvPr>
            <p:ph type="ftr" sz="quarter" idx="11"/>
          </p:nvPr>
        </p:nvSpPr>
        <p:spPr>
          <a:xfrm>
            <a:off x="685800" y="379941"/>
            <a:ext cx="6991492" cy="365125"/>
          </a:xfrm>
        </p:spPr>
        <p:txBody>
          <a:bodyPr/>
          <a:lstStyle/>
          <a:p>
            <a:endParaRPr lang="en-IT"/>
          </a:p>
        </p:txBody>
      </p:sp>
      <p:sp>
        <p:nvSpPr>
          <p:cNvPr id="7" name="Slide Number Placeholder 6"/>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7352897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12040B27-D469-014D-AB05-62CFDFB57BEC}" type="datetimeFigureOut">
              <a:rPr lang="en-IT" smtClean="0"/>
              <a:t>20/10/22</a:t>
            </a:fld>
            <a:endParaRPr lang="en-IT"/>
          </a:p>
        </p:txBody>
      </p:sp>
      <p:sp>
        <p:nvSpPr>
          <p:cNvPr id="6" name="Footer Placeholder 5"/>
          <p:cNvSpPr>
            <a:spLocks noGrp="1"/>
          </p:cNvSpPr>
          <p:nvPr>
            <p:ph type="ftr" sz="quarter" idx="11"/>
          </p:nvPr>
        </p:nvSpPr>
        <p:spPr>
          <a:xfrm>
            <a:off x="685800" y="379941"/>
            <a:ext cx="6991492" cy="365125"/>
          </a:xfrm>
        </p:spPr>
        <p:txBody>
          <a:bodyPr/>
          <a:lstStyle/>
          <a:p>
            <a:endParaRPr lang="en-IT"/>
          </a:p>
        </p:txBody>
      </p:sp>
      <p:sp>
        <p:nvSpPr>
          <p:cNvPr id="7" name="Slide Number Placeholder 6"/>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658432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12040B27-D469-014D-AB05-62CFDFB57BEC}" type="datetimeFigureOut">
              <a:rPr lang="en-IT" smtClean="0"/>
              <a:t>20/10/22</a:t>
            </a:fld>
            <a:endParaRPr lang="en-IT"/>
          </a:p>
        </p:txBody>
      </p:sp>
      <p:sp>
        <p:nvSpPr>
          <p:cNvPr id="6" name="Footer Placeholder 5"/>
          <p:cNvSpPr>
            <a:spLocks noGrp="1"/>
          </p:cNvSpPr>
          <p:nvPr>
            <p:ph type="ftr" sz="quarter" idx="11"/>
          </p:nvPr>
        </p:nvSpPr>
        <p:spPr>
          <a:xfrm>
            <a:off x="685800" y="378883"/>
            <a:ext cx="6991492" cy="365125"/>
          </a:xfrm>
        </p:spPr>
        <p:txBody>
          <a:bodyPr/>
          <a:lstStyle/>
          <a:p>
            <a:endParaRPr lang="en-IT"/>
          </a:p>
        </p:txBody>
      </p:sp>
      <p:sp>
        <p:nvSpPr>
          <p:cNvPr id="7" name="Slide Number Placeholder 6"/>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984982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12040B27-D469-014D-AB05-62CFDFB57BEC}" type="datetimeFigureOut">
              <a:rPr lang="en-IT" smtClean="0"/>
              <a:t>20/10/22</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3215988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12040B27-D469-014D-AB05-62CFDFB57BEC}" type="datetimeFigureOut">
              <a:rPr lang="en-IT" smtClean="0"/>
              <a:t>20/10/22</a:t>
            </a:fld>
            <a:endParaRPr lang="en-IT"/>
          </a:p>
        </p:txBody>
      </p:sp>
      <p:sp>
        <p:nvSpPr>
          <p:cNvPr id="4" name="Footer Placeholder 3"/>
          <p:cNvSpPr>
            <a:spLocks noGrp="1"/>
          </p:cNvSpPr>
          <p:nvPr>
            <p:ph type="ftr" sz="quarter" idx="11"/>
          </p:nvPr>
        </p:nvSpPr>
        <p:spPr/>
        <p:txBody>
          <a:bodyPr/>
          <a:lstStyle/>
          <a:p>
            <a:endParaRPr lang="en-IT"/>
          </a:p>
        </p:txBody>
      </p:sp>
      <p:sp>
        <p:nvSpPr>
          <p:cNvPr id="5" name="Slide Number Placeholder 4"/>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8783613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2040B27-D469-014D-AB05-62CFDFB57BEC}" type="datetimeFigureOut">
              <a:rPr lang="en-IT" smtClean="0"/>
              <a:t>20/10/22</a:t>
            </a:fld>
            <a:endParaRPr lang="en-IT"/>
          </a:p>
        </p:txBody>
      </p:sp>
      <p:sp>
        <p:nvSpPr>
          <p:cNvPr id="5" name="Footer Placeholder 4"/>
          <p:cNvSpPr>
            <a:spLocks noGrp="1"/>
          </p:cNvSpPr>
          <p:nvPr>
            <p:ph type="ftr" sz="quarter" idx="11"/>
          </p:nvPr>
        </p:nvSpPr>
        <p:spPr/>
        <p:txBody>
          <a:bodyPr/>
          <a:lstStyle/>
          <a:p>
            <a:endParaRPr lang="en-IT"/>
          </a:p>
        </p:txBody>
      </p:sp>
      <p:sp>
        <p:nvSpPr>
          <p:cNvPr id="6" name="Slide Number Placeholder 5"/>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6245901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12040B27-D469-014D-AB05-62CFDFB57BEC}" type="datetimeFigureOut">
              <a:rPr lang="en-IT" smtClean="0"/>
              <a:t>20/10/22</a:t>
            </a:fld>
            <a:endParaRPr lang="en-IT"/>
          </a:p>
        </p:txBody>
      </p:sp>
      <p:sp>
        <p:nvSpPr>
          <p:cNvPr id="5" name="Footer Placeholder 4"/>
          <p:cNvSpPr>
            <a:spLocks noGrp="1"/>
          </p:cNvSpPr>
          <p:nvPr>
            <p:ph type="ftr" sz="quarter" idx="11"/>
          </p:nvPr>
        </p:nvSpPr>
        <p:spPr>
          <a:xfrm>
            <a:off x="685800" y="381000"/>
            <a:ext cx="6991492" cy="365125"/>
          </a:xfrm>
        </p:spPr>
        <p:txBody>
          <a:bodyPr/>
          <a:lstStyle/>
          <a:p>
            <a:endParaRPr lang="en-IT"/>
          </a:p>
        </p:txBody>
      </p:sp>
      <p:sp>
        <p:nvSpPr>
          <p:cNvPr id="6" name="Slide Number Placeholder 5"/>
          <p:cNvSpPr>
            <a:spLocks noGrp="1"/>
          </p:cNvSpPr>
          <p:nvPr>
            <p:ph type="sldNum" sz="quarter" idx="12"/>
          </p:nvPr>
        </p:nvSpPr>
        <p:spPr>
          <a:xfrm>
            <a:off x="10862452" y="381000"/>
            <a:ext cx="643748" cy="365125"/>
          </a:xfrm>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6465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CF20F-EB25-426A-FFA8-3110B01478F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82A39233-93F7-0993-5EA2-F3EE3EF6A7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72BEF36-ACC4-1F8E-7B9E-CD577CCEA1C3}"/>
              </a:ext>
            </a:extLst>
          </p:cNvPr>
          <p:cNvSpPr>
            <a:spLocks noGrp="1"/>
          </p:cNvSpPr>
          <p:nvPr>
            <p:ph type="dt" sz="half" idx="10"/>
          </p:nvPr>
        </p:nvSpPr>
        <p:spPr/>
        <p:txBody>
          <a:bodyPr/>
          <a:lstStyle/>
          <a:p>
            <a:fld id="{12040B27-D469-014D-AB05-62CFDFB57BEC}" type="datetimeFigureOut">
              <a:rPr lang="en-IT" smtClean="0"/>
              <a:t>20/10/22</a:t>
            </a:fld>
            <a:endParaRPr lang="en-IT"/>
          </a:p>
        </p:txBody>
      </p:sp>
      <p:sp>
        <p:nvSpPr>
          <p:cNvPr id="5" name="Footer Placeholder 4">
            <a:extLst>
              <a:ext uri="{FF2B5EF4-FFF2-40B4-BE49-F238E27FC236}">
                <a16:creationId xmlns:a16="http://schemas.microsoft.com/office/drawing/2014/main" id="{3CB41D9F-313D-258E-5491-6F5843C894F4}"/>
              </a:ext>
            </a:extLst>
          </p:cNvPr>
          <p:cNvSpPr>
            <a:spLocks noGrp="1"/>
          </p:cNvSpPr>
          <p:nvPr>
            <p:ph type="ftr" sz="quarter" idx="11"/>
          </p:nvPr>
        </p:nvSpPr>
        <p:spPr/>
        <p:txBody>
          <a:bodyPr/>
          <a:lstStyle/>
          <a:p>
            <a:endParaRPr lang="en-IT"/>
          </a:p>
        </p:txBody>
      </p:sp>
      <p:sp>
        <p:nvSpPr>
          <p:cNvPr id="6" name="Slide Number Placeholder 5">
            <a:extLst>
              <a:ext uri="{FF2B5EF4-FFF2-40B4-BE49-F238E27FC236}">
                <a16:creationId xmlns:a16="http://schemas.microsoft.com/office/drawing/2014/main" id="{47E87E8A-2BCD-5828-1A96-75B896C8DA40}"/>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6347167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95990-403E-FE32-C3A1-650D1922A325}"/>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F5AE0CCE-20EA-1D7E-F7C1-A7AECF73FF6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9DB87AF2-447F-4F4C-5A06-95EA2F8B073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920C4085-0A31-CCCD-6FA1-0D3F897164EC}"/>
              </a:ext>
            </a:extLst>
          </p:cNvPr>
          <p:cNvSpPr>
            <a:spLocks noGrp="1"/>
          </p:cNvSpPr>
          <p:nvPr>
            <p:ph type="dt" sz="half" idx="10"/>
          </p:nvPr>
        </p:nvSpPr>
        <p:spPr/>
        <p:txBody>
          <a:bodyPr/>
          <a:lstStyle/>
          <a:p>
            <a:fld id="{12040B27-D469-014D-AB05-62CFDFB57BEC}" type="datetimeFigureOut">
              <a:rPr lang="en-IT" smtClean="0"/>
              <a:t>20/10/22</a:t>
            </a:fld>
            <a:endParaRPr lang="en-IT"/>
          </a:p>
        </p:txBody>
      </p:sp>
      <p:sp>
        <p:nvSpPr>
          <p:cNvPr id="6" name="Footer Placeholder 5">
            <a:extLst>
              <a:ext uri="{FF2B5EF4-FFF2-40B4-BE49-F238E27FC236}">
                <a16:creationId xmlns:a16="http://schemas.microsoft.com/office/drawing/2014/main" id="{AD22A044-1BE3-702A-0FDE-C044E3843C42}"/>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EA2C5565-508B-2FF3-78DE-8B803FDAFA81}"/>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1359499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A3695-DE38-3241-495F-9D9AD847BBD9}"/>
              </a:ext>
            </a:extLst>
          </p:cNvPr>
          <p:cNvSpPr>
            <a:spLocks noGrp="1"/>
          </p:cNvSpPr>
          <p:nvPr>
            <p:ph type="title"/>
          </p:nvPr>
        </p:nvSpPr>
        <p:spPr>
          <a:xfrm>
            <a:off x="839788" y="365125"/>
            <a:ext cx="105156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6EDEE67E-64F2-9DF2-7ACD-5D9850C7C9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F954310-AF93-F820-908D-2996614645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385AFB28-5C84-7AE9-C12E-56ACD1FDAB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B19BC9B-5B7E-EBAD-B828-8C22297CFC2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EC6F3607-B553-53F6-F2C4-81F9250D0196}"/>
              </a:ext>
            </a:extLst>
          </p:cNvPr>
          <p:cNvSpPr>
            <a:spLocks noGrp="1"/>
          </p:cNvSpPr>
          <p:nvPr>
            <p:ph type="dt" sz="half" idx="10"/>
          </p:nvPr>
        </p:nvSpPr>
        <p:spPr/>
        <p:txBody>
          <a:bodyPr/>
          <a:lstStyle/>
          <a:p>
            <a:fld id="{12040B27-D469-014D-AB05-62CFDFB57BEC}" type="datetimeFigureOut">
              <a:rPr lang="en-IT" smtClean="0"/>
              <a:t>20/10/22</a:t>
            </a:fld>
            <a:endParaRPr lang="en-IT"/>
          </a:p>
        </p:txBody>
      </p:sp>
      <p:sp>
        <p:nvSpPr>
          <p:cNvPr id="8" name="Footer Placeholder 7">
            <a:extLst>
              <a:ext uri="{FF2B5EF4-FFF2-40B4-BE49-F238E27FC236}">
                <a16:creationId xmlns:a16="http://schemas.microsoft.com/office/drawing/2014/main" id="{9B50B081-FB54-0617-BA44-43ACB7CB5B89}"/>
              </a:ext>
            </a:extLst>
          </p:cNvPr>
          <p:cNvSpPr>
            <a:spLocks noGrp="1"/>
          </p:cNvSpPr>
          <p:nvPr>
            <p:ph type="ftr" sz="quarter" idx="11"/>
          </p:nvPr>
        </p:nvSpPr>
        <p:spPr/>
        <p:txBody>
          <a:bodyPr/>
          <a:lstStyle/>
          <a:p>
            <a:endParaRPr lang="en-IT"/>
          </a:p>
        </p:txBody>
      </p:sp>
      <p:sp>
        <p:nvSpPr>
          <p:cNvPr id="9" name="Slide Number Placeholder 8">
            <a:extLst>
              <a:ext uri="{FF2B5EF4-FFF2-40B4-BE49-F238E27FC236}">
                <a16:creationId xmlns:a16="http://schemas.microsoft.com/office/drawing/2014/main" id="{7AAB9B59-8AAB-9C1E-BF0A-DF36957C66F8}"/>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297582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ECFF1-14AF-D99C-2BFE-6CBE0D5F64F5}"/>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F59F0DA1-FA5C-E8AF-55BD-EA0095777EC2}"/>
              </a:ext>
            </a:extLst>
          </p:cNvPr>
          <p:cNvSpPr>
            <a:spLocks noGrp="1"/>
          </p:cNvSpPr>
          <p:nvPr>
            <p:ph type="dt" sz="half" idx="10"/>
          </p:nvPr>
        </p:nvSpPr>
        <p:spPr/>
        <p:txBody>
          <a:bodyPr/>
          <a:lstStyle/>
          <a:p>
            <a:fld id="{12040B27-D469-014D-AB05-62CFDFB57BEC}" type="datetimeFigureOut">
              <a:rPr lang="en-IT" smtClean="0"/>
              <a:t>20/10/22</a:t>
            </a:fld>
            <a:endParaRPr lang="en-IT"/>
          </a:p>
        </p:txBody>
      </p:sp>
      <p:sp>
        <p:nvSpPr>
          <p:cNvPr id="4" name="Footer Placeholder 3">
            <a:extLst>
              <a:ext uri="{FF2B5EF4-FFF2-40B4-BE49-F238E27FC236}">
                <a16:creationId xmlns:a16="http://schemas.microsoft.com/office/drawing/2014/main" id="{C085717F-801A-CB7A-E82E-8F9B9FB99766}"/>
              </a:ext>
            </a:extLst>
          </p:cNvPr>
          <p:cNvSpPr>
            <a:spLocks noGrp="1"/>
          </p:cNvSpPr>
          <p:nvPr>
            <p:ph type="ftr" sz="quarter" idx="11"/>
          </p:nvPr>
        </p:nvSpPr>
        <p:spPr/>
        <p:txBody>
          <a:bodyPr/>
          <a:lstStyle/>
          <a:p>
            <a:endParaRPr lang="en-IT"/>
          </a:p>
        </p:txBody>
      </p:sp>
      <p:sp>
        <p:nvSpPr>
          <p:cNvPr id="5" name="Slide Number Placeholder 4">
            <a:extLst>
              <a:ext uri="{FF2B5EF4-FFF2-40B4-BE49-F238E27FC236}">
                <a16:creationId xmlns:a16="http://schemas.microsoft.com/office/drawing/2014/main" id="{04337A31-F23D-B755-9011-B1FA174731CA}"/>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935267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A0E4C1-D2C7-B22B-6CE5-7E095FC883DB}"/>
              </a:ext>
            </a:extLst>
          </p:cNvPr>
          <p:cNvSpPr>
            <a:spLocks noGrp="1"/>
          </p:cNvSpPr>
          <p:nvPr>
            <p:ph type="dt" sz="half" idx="10"/>
          </p:nvPr>
        </p:nvSpPr>
        <p:spPr/>
        <p:txBody>
          <a:bodyPr/>
          <a:lstStyle/>
          <a:p>
            <a:fld id="{12040B27-D469-014D-AB05-62CFDFB57BEC}" type="datetimeFigureOut">
              <a:rPr lang="en-IT" smtClean="0"/>
              <a:t>20/10/22</a:t>
            </a:fld>
            <a:endParaRPr lang="en-IT"/>
          </a:p>
        </p:txBody>
      </p:sp>
      <p:sp>
        <p:nvSpPr>
          <p:cNvPr id="3" name="Footer Placeholder 2">
            <a:extLst>
              <a:ext uri="{FF2B5EF4-FFF2-40B4-BE49-F238E27FC236}">
                <a16:creationId xmlns:a16="http://schemas.microsoft.com/office/drawing/2014/main" id="{1142A056-70BA-B1AA-E182-B0D756EA80DA}"/>
              </a:ext>
            </a:extLst>
          </p:cNvPr>
          <p:cNvSpPr>
            <a:spLocks noGrp="1"/>
          </p:cNvSpPr>
          <p:nvPr>
            <p:ph type="ftr" sz="quarter" idx="11"/>
          </p:nvPr>
        </p:nvSpPr>
        <p:spPr/>
        <p:txBody>
          <a:bodyPr/>
          <a:lstStyle/>
          <a:p>
            <a:endParaRPr lang="en-IT"/>
          </a:p>
        </p:txBody>
      </p:sp>
      <p:sp>
        <p:nvSpPr>
          <p:cNvPr id="4" name="Slide Number Placeholder 3">
            <a:extLst>
              <a:ext uri="{FF2B5EF4-FFF2-40B4-BE49-F238E27FC236}">
                <a16:creationId xmlns:a16="http://schemas.microsoft.com/office/drawing/2014/main" id="{2BAA377C-21CD-BDF0-1D10-34E8510C61CE}"/>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987685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5182D-46BA-E055-9CA2-16568DF925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6FE9E015-3188-5E43-4B21-F3496EC64A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41B1F1D7-8D32-192E-F4BC-05EA8B74E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5F6C340-7067-6326-3373-7687C0298241}"/>
              </a:ext>
            </a:extLst>
          </p:cNvPr>
          <p:cNvSpPr>
            <a:spLocks noGrp="1"/>
          </p:cNvSpPr>
          <p:nvPr>
            <p:ph type="dt" sz="half" idx="10"/>
          </p:nvPr>
        </p:nvSpPr>
        <p:spPr/>
        <p:txBody>
          <a:bodyPr/>
          <a:lstStyle/>
          <a:p>
            <a:fld id="{12040B27-D469-014D-AB05-62CFDFB57BEC}" type="datetimeFigureOut">
              <a:rPr lang="en-IT" smtClean="0"/>
              <a:t>20/10/22</a:t>
            </a:fld>
            <a:endParaRPr lang="en-IT"/>
          </a:p>
        </p:txBody>
      </p:sp>
      <p:sp>
        <p:nvSpPr>
          <p:cNvPr id="6" name="Footer Placeholder 5">
            <a:extLst>
              <a:ext uri="{FF2B5EF4-FFF2-40B4-BE49-F238E27FC236}">
                <a16:creationId xmlns:a16="http://schemas.microsoft.com/office/drawing/2014/main" id="{97E4E87C-E675-A006-AA45-63CC0F3999C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29C703DA-8EFC-95A5-E9B2-52AA9EAE6345}"/>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72561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6F203-7563-506E-3B69-906451AECAA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A94E41B2-7763-15DD-D288-C4359D2F91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T"/>
          </a:p>
        </p:txBody>
      </p:sp>
      <p:sp>
        <p:nvSpPr>
          <p:cNvPr id="4" name="Text Placeholder 3">
            <a:extLst>
              <a:ext uri="{FF2B5EF4-FFF2-40B4-BE49-F238E27FC236}">
                <a16:creationId xmlns:a16="http://schemas.microsoft.com/office/drawing/2014/main" id="{B611BB1F-626D-7C1D-586B-18C6B726AF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EDA64C7-E71D-C82B-5674-6080C2E7AF91}"/>
              </a:ext>
            </a:extLst>
          </p:cNvPr>
          <p:cNvSpPr>
            <a:spLocks noGrp="1"/>
          </p:cNvSpPr>
          <p:nvPr>
            <p:ph type="dt" sz="half" idx="10"/>
          </p:nvPr>
        </p:nvSpPr>
        <p:spPr/>
        <p:txBody>
          <a:bodyPr/>
          <a:lstStyle/>
          <a:p>
            <a:fld id="{12040B27-D469-014D-AB05-62CFDFB57BEC}" type="datetimeFigureOut">
              <a:rPr lang="en-IT" smtClean="0"/>
              <a:t>20/10/22</a:t>
            </a:fld>
            <a:endParaRPr lang="en-IT"/>
          </a:p>
        </p:txBody>
      </p:sp>
      <p:sp>
        <p:nvSpPr>
          <p:cNvPr id="6" name="Footer Placeholder 5">
            <a:extLst>
              <a:ext uri="{FF2B5EF4-FFF2-40B4-BE49-F238E27FC236}">
                <a16:creationId xmlns:a16="http://schemas.microsoft.com/office/drawing/2014/main" id="{7789004F-2565-174C-C948-4020048BF7A0}"/>
              </a:ext>
            </a:extLst>
          </p:cNvPr>
          <p:cNvSpPr>
            <a:spLocks noGrp="1"/>
          </p:cNvSpPr>
          <p:nvPr>
            <p:ph type="ftr" sz="quarter" idx="11"/>
          </p:nvPr>
        </p:nvSpPr>
        <p:spPr/>
        <p:txBody>
          <a:bodyPr/>
          <a:lstStyle/>
          <a:p>
            <a:endParaRPr lang="en-IT"/>
          </a:p>
        </p:txBody>
      </p:sp>
      <p:sp>
        <p:nvSpPr>
          <p:cNvPr id="7" name="Slide Number Placeholder 6">
            <a:extLst>
              <a:ext uri="{FF2B5EF4-FFF2-40B4-BE49-F238E27FC236}">
                <a16:creationId xmlns:a16="http://schemas.microsoft.com/office/drawing/2014/main" id="{D554D689-BE71-A4CB-22C4-2144A3803A51}"/>
              </a:ext>
            </a:extLst>
          </p:cNvPr>
          <p:cNvSpPr>
            <a:spLocks noGrp="1"/>
          </p:cNvSpPr>
          <p:nvPr>
            <p:ph type="sldNum" sz="quarter" idx="12"/>
          </p:nvPr>
        </p:nvSpPr>
        <p:spPr/>
        <p:txBody>
          <a:bodyPr/>
          <a:lstStyle/>
          <a:p>
            <a:fld id="{605B0878-8434-C84C-BB1D-4D32285B45BC}" type="slidenum">
              <a:rPr lang="en-IT" smtClean="0"/>
              <a:t>‹#›</a:t>
            </a:fld>
            <a:endParaRPr lang="en-IT"/>
          </a:p>
        </p:txBody>
      </p:sp>
    </p:spTree>
    <p:extLst>
      <p:ext uri="{BB962C8B-B14F-4D97-AF65-F5344CB8AC3E}">
        <p14:creationId xmlns:p14="http://schemas.microsoft.com/office/powerpoint/2010/main" val="3246912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A3BD3E-4647-901A-1253-2CDB52CDCD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3FD4F778-9402-05D7-0D31-1C4FE71FB2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C970FD1A-EAFF-E5B8-0F3C-09D32C9675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040B27-D469-014D-AB05-62CFDFB57BEC}" type="datetimeFigureOut">
              <a:rPr lang="en-IT" smtClean="0"/>
              <a:t>20/10/22</a:t>
            </a:fld>
            <a:endParaRPr lang="en-IT"/>
          </a:p>
        </p:txBody>
      </p:sp>
      <p:sp>
        <p:nvSpPr>
          <p:cNvPr id="5" name="Footer Placeholder 4">
            <a:extLst>
              <a:ext uri="{FF2B5EF4-FFF2-40B4-BE49-F238E27FC236}">
                <a16:creationId xmlns:a16="http://schemas.microsoft.com/office/drawing/2014/main" id="{7258318C-0CCF-5715-BF48-0DC1DAAF0F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T"/>
          </a:p>
        </p:txBody>
      </p:sp>
      <p:sp>
        <p:nvSpPr>
          <p:cNvPr id="6" name="Slide Number Placeholder 5">
            <a:extLst>
              <a:ext uri="{FF2B5EF4-FFF2-40B4-BE49-F238E27FC236}">
                <a16:creationId xmlns:a16="http://schemas.microsoft.com/office/drawing/2014/main" id="{2D14CF36-DA7B-12C6-E1D2-A3F06050B5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5B0878-8434-C84C-BB1D-4D32285B45BC}" type="slidenum">
              <a:rPr lang="en-IT" smtClean="0"/>
              <a:t>‹#›</a:t>
            </a:fld>
            <a:endParaRPr lang="en-IT"/>
          </a:p>
        </p:txBody>
      </p:sp>
    </p:spTree>
    <p:extLst>
      <p:ext uri="{BB962C8B-B14F-4D97-AF65-F5344CB8AC3E}">
        <p14:creationId xmlns:p14="http://schemas.microsoft.com/office/powerpoint/2010/main" val="4133541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2040B27-D469-014D-AB05-62CFDFB57BEC}" type="datetimeFigureOut">
              <a:rPr lang="en-IT" smtClean="0"/>
              <a:t>20/10/22</a:t>
            </a:fld>
            <a:endParaRPr lang="en-IT"/>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T"/>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05B0878-8434-C84C-BB1D-4D32285B45BC}" type="slidenum">
              <a:rPr lang="en-IT" smtClean="0"/>
              <a:t>‹#›</a:t>
            </a:fld>
            <a:endParaRPr lang="en-IT"/>
          </a:p>
        </p:txBody>
      </p:sp>
    </p:spTree>
    <p:extLst>
      <p:ext uri="{BB962C8B-B14F-4D97-AF65-F5344CB8AC3E}">
        <p14:creationId xmlns:p14="http://schemas.microsoft.com/office/powerpoint/2010/main" val="41419486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labs.openai.com/s/kDAkiocHXgKDY0j3utSLFPlj"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api.semanticscholar.org/CorpusID:207172599" TargetMode="External"/><Relationship Id="rId3" Type="http://schemas.openxmlformats.org/officeDocument/2006/relationships/hyperlink" Target="https://developer.nvidia.com/nvidia-triton-inference-server" TargetMode="External"/><Relationship Id="rId7" Type="http://schemas.openxmlformats.org/officeDocument/2006/relationships/hyperlink" Target="https://en.wikipedia.org/wiki/S2CID_(identifier)" TargetMode="External"/><Relationship Id="rId2" Type="http://schemas.openxmlformats.org/officeDocument/2006/relationships/hyperlink" Target="https://github.com/eclipse/kura/tree/develop/kura/org.eclipse.kura.api/src/main/java/org/eclipse/kura/ai/inference" TargetMode="External"/><Relationship Id="rId1" Type="http://schemas.openxmlformats.org/officeDocument/2006/relationships/slideLayout" Target="../slideLayouts/slideLayout13.xml"/><Relationship Id="rId6" Type="http://schemas.openxmlformats.org/officeDocument/2006/relationships/hyperlink" Target="https://doi.org/10.1145%2F1541880.1541882" TargetMode="External"/><Relationship Id="rId5" Type="http://schemas.openxmlformats.org/officeDocument/2006/relationships/hyperlink" Target="https://en.wikipedia.org/wiki/Doi_(identifier)" TargetMode="External"/><Relationship Id="rId4" Type="http://schemas.openxmlformats.org/officeDocument/2006/relationships/hyperlink" Target="https://en.wikipedia.org/wiki/ACM_Computing_Survey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5616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Autofit/>
          </a:bodyPr>
          <a:lstStyle/>
          <a:p>
            <a:pPr algn="l"/>
            <a:r>
              <a:rPr lang="en-GB" sz="3800">
                <a:latin typeface="Century Gothic" panose="020B0502020202020204" pitchFamily="34" charset="0"/>
              </a:rPr>
              <a:t>How to Train Your Dragon and Its Friends: AI on the Edge with Eclipse Kura</a:t>
            </a:r>
            <a:endParaRPr lang="en-IT" sz="3800" dirty="0">
              <a:latin typeface="Century Gothic" panose="020B0502020202020204" pitchFamily="34" charset="0"/>
            </a:endParaRPr>
          </a:p>
        </p:txBody>
      </p:sp>
      <p:sp>
        <p:nvSpPr>
          <p:cNvPr id="3" name="Subtitle 2">
            <a:extLst>
              <a:ext uri="{FF2B5EF4-FFF2-40B4-BE49-F238E27FC236}">
                <a16:creationId xmlns:a16="http://schemas.microsoft.com/office/drawing/2014/main" id="{69FB9645-C8A2-D42F-3899-03DE90F955D5}"/>
              </a:ext>
            </a:extLst>
          </p:cNvPr>
          <p:cNvSpPr>
            <a:spLocks noGrp="1"/>
          </p:cNvSpPr>
          <p:nvPr>
            <p:ph type="subTitle" idx="1"/>
          </p:nvPr>
        </p:nvSpPr>
        <p:spPr>
          <a:xfrm>
            <a:off x="477980" y="4872922"/>
            <a:ext cx="4023359" cy="1208141"/>
          </a:xfrm>
        </p:spPr>
        <p:txBody>
          <a:bodyPr>
            <a:normAutofit/>
          </a:bodyPr>
          <a:lstStyle/>
          <a:p>
            <a:pPr algn="l"/>
            <a:r>
              <a:rPr lang="en-IT" sz="2000" dirty="0">
                <a:latin typeface="Century Gothic" panose="020B0502020202020204" pitchFamily="34" charset="0"/>
              </a:rPr>
              <a:t>Pierantonio Merlino</a:t>
            </a:r>
          </a:p>
          <a:p>
            <a:pPr algn="l"/>
            <a:r>
              <a:rPr lang="en-IT" sz="2000" dirty="0">
                <a:latin typeface="Century Gothic" panose="020B0502020202020204" pitchFamily="34" charset="0"/>
              </a:rPr>
              <a:t>Mattia Dal Ben</a:t>
            </a:r>
          </a:p>
          <a:p>
            <a:pPr algn="l"/>
            <a:r>
              <a:rPr lang="en-IT" sz="2000" dirty="0">
                <a:latin typeface="Century Gothic" panose="020B0502020202020204" pitchFamily="34" charset="0"/>
              </a:rPr>
              <a:t>Eurotech</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29005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5">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2DB3C3E4-0EFD-94BA-142E-EA94E5C2BACC}"/>
              </a:ext>
            </a:extLst>
          </p:cNvPr>
          <p:cNvSpPr>
            <a:spLocks noGrp="1"/>
          </p:cNvSpPr>
          <p:nvPr>
            <p:ph type="title"/>
          </p:nvPr>
        </p:nvSpPr>
        <p:spPr>
          <a:xfrm>
            <a:off x="1153289" y="764373"/>
            <a:ext cx="3977639" cy="1600200"/>
          </a:xfrm>
        </p:spPr>
        <p:txBody>
          <a:bodyPr anchor="b">
            <a:normAutofit/>
          </a:bodyPr>
          <a:lstStyle/>
          <a:p>
            <a:r>
              <a:rPr lang="en-GB" sz="2700" dirty="0"/>
              <a:t>Know your dragon: Eclipse Kura AI implementation</a:t>
            </a:r>
            <a:endParaRPr lang="en-IT" sz="2700" dirty="0"/>
          </a:p>
        </p:txBody>
      </p:sp>
      <p:sp>
        <p:nvSpPr>
          <p:cNvPr id="3" name="Content Placeholder 2">
            <a:extLst>
              <a:ext uri="{FF2B5EF4-FFF2-40B4-BE49-F238E27FC236}">
                <a16:creationId xmlns:a16="http://schemas.microsoft.com/office/drawing/2014/main" id="{4917C8F0-4850-395D-3776-AFF912F18653}"/>
              </a:ext>
            </a:extLst>
          </p:cNvPr>
          <p:cNvSpPr>
            <a:spLocks noGrp="1"/>
          </p:cNvSpPr>
          <p:nvPr>
            <p:ph idx="1"/>
          </p:nvPr>
        </p:nvSpPr>
        <p:spPr>
          <a:xfrm>
            <a:off x="452487" y="2656673"/>
            <a:ext cx="4779389" cy="3854112"/>
          </a:xfrm>
        </p:spPr>
        <p:txBody>
          <a:bodyPr>
            <a:normAutofit/>
          </a:bodyPr>
          <a:lstStyle/>
          <a:p>
            <a:r>
              <a:rPr lang="en-IT" dirty="0"/>
              <a:t>Kura </a:t>
            </a:r>
            <a:r>
              <a:rPr lang="en-GB" dirty="0"/>
              <a:t>provides three components for exposing the Triton Server functionality [5, 6]:</a:t>
            </a:r>
          </a:p>
          <a:p>
            <a:pPr lvl="1"/>
            <a:r>
              <a:rPr lang="en-GB" sz="2200" dirty="0" err="1"/>
              <a:t>TritonServerRemoteService</a:t>
            </a:r>
            <a:endParaRPr lang="en-GB" sz="2200" dirty="0"/>
          </a:p>
          <a:p>
            <a:pPr lvl="1"/>
            <a:r>
              <a:rPr lang="en-GB" sz="2200" dirty="0" err="1"/>
              <a:t>TritonServerNativeService</a:t>
            </a:r>
            <a:endParaRPr lang="en-GB" sz="2200" dirty="0"/>
          </a:p>
          <a:p>
            <a:pPr lvl="1"/>
            <a:r>
              <a:rPr lang="en-GB" sz="2200" dirty="0" err="1"/>
              <a:t>TritonServerContainerService</a:t>
            </a:r>
            <a:endParaRPr lang="en-GB" sz="2200" dirty="0"/>
          </a:p>
          <a:p>
            <a:r>
              <a:rPr lang="en-IT" dirty="0"/>
              <a:t>Your AI models are important: let’s encrypt them!</a:t>
            </a:r>
          </a:p>
          <a:p>
            <a:pPr marL="0" indent="0">
              <a:buNone/>
            </a:pPr>
            <a:endParaRPr lang="en-IT" sz="1600" dirty="0"/>
          </a:p>
          <a:p>
            <a:endParaRPr lang="en-IT" sz="1600" dirty="0"/>
          </a:p>
        </p:txBody>
      </p:sp>
      <p:pic>
        <p:nvPicPr>
          <p:cNvPr id="6" name="Picture 5" descr="Graphical user interface, text, application&#10;&#10;Description automatically generated">
            <a:extLst>
              <a:ext uri="{FF2B5EF4-FFF2-40B4-BE49-F238E27FC236}">
                <a16:creationId xmlns:a16="http://schemas.microsoft.com/office/drawing/2014/main" id="{B69F72FB-1562-73EE-6DEB-CEC98B69D660}"/>
              </a:ext>
            </a:extLst>
          </p:cNvPr>
          <p:cNvPicPr>
            <a:picLocks noChangeAspect="1"/>
          </p:cNvPicPr>
          <p:nvPr/>
        </p:nvPicPr>
        <p:blipFill>
          <a:blip r:embed="rId4"/>
          <a:stretch>
            <a:fillRect/>
          </a:stretch>
        </p:blipFill>
        <p:spPr>
          <a:xfrm>
            <a:off x="5440187" y="746126"/>
            <a:ext cx="5598524" cy="5472558"/>
          </a:xfrm>
          <a:prstGeom prst="rect">
            <a:avLst/>
          </a:prstGeom>
        </p:spPr>
      </p:pic>
    </p:spTree>
    <p:extLst>
      <p:ext uri="{BB962C8B-B14F-4D97-AF65-F5344CB8AC3E}">
        <p14:creationId xmlns:p14="http://schemas.microsoft.com/office/powerpoint/2010/main" val="270654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59DE1-F8B3-2281-31A4-57BD7ED7AAB7}"/>
              </a:ext>
            </a:extLst>
          </p:cNvPr>
          <p:cNvSpPr>
            <a:spLocks noGrp="1"/>
          </p:cNvSpPr>
          <p:nvPr>
            <p:ph type="title"/>
          </p:nvPr>
        </p:nvSpPr>
        <p:spPr/>
        <p:txBody>
          <a:bodyPr/>
          <a:lstStyle/>
          <a:p>
            <a:r>
              <a:rPr lang="en-GB" dirty="0"/>
              <a:t>Know your dragon: Eclipse Kura AI Wire component</a:t>
            </a:r>
            <a:endParaRPr lang="en-IT" dirty="0"/>
          </a:p>
        </p:txBody>
      </p:sp>
      <p:sp>
        <p:nvSpPr>
          <p:cNvPr id="3" name="Content Placeholder 2">
            <a:extLst>
              <a:ext uri="{FF2B5EF4-FFF2-40B4-BE49-F238E27FC236}">
                <a16:creationId xmlns:a16="http://schemas.microsoft.com/office/drawing/2014/main" id="{E5B214CA-A67F-71BE-33CC-6A30C6B53D49}"/>
              </a:ext>
            </a:extLst>
          </p:cNvPr>
          <p:cNvSpPr>
            <a:spLocks noGrp="1"/>
          </p:cNvSpPr>
          <p:nvPr>
            <p:ph idx="1"/>
          </p:nvPr>
        </p:nvSpPr>
        <p:spPr>
          <a:xfrm>
            <a:off x="633341" y="2811780"/>
            <a:ext cx="6245087" cy="1234440"/>
          </a:xfrm>
        </p:spPr>
        <p:txBody>
          <a:bodyPr/>
          <a:lstStyle/>
          <a:p>
            <a:r>
              <a:rPr lang="en-IT" dirty="0"/>
              <a:t>The AI Wire Component can power up your Wire Graph!</a:t>
            </a:r>
          </a:p>
        </p:txBody>
      </p:sp>
      <p:pic>
        <p:nvPicPr>
          <p:cNvPr id="4" name="Picture 3">
            <a:extLst>
              <a:ext uri="{FF2B5EF4-FFF2-40B4-BE49-F238E27FC236}">
                <a16:creationId xmlns:a16="http://schemas.microsoft.com/office/drawing/2014/main" id="{299010C2-9873-E86D-2ADD-AAA47756E081}"/>
              </a:ext>
            </a:extLst>
          </p:cNvPr>
          <p:cNvPicPr>
            <a:picLocks noChangeAspect="1"/>
          </p:cNvPicPr>
          <p:nvPr/>
        </p:nvPicPr>
        <p:blipFill>
          <a:blip r:embed="rId3"/>
          <a:stretch>
            <a:fillRect/>
          </a:stretch>
        </p:blipFill>
        <p:spPr>
          <a:xfrm>
            <a:off x="633341" y="4056663"/>
            <a:ext cx="6000744" cy="1813175"/>
          </a:xfrm>
          <a:prstGeom prst="rect">
            <a:avLst/>
          </a:prstGeom>
        </p:spPr>
      </p:pic>
      <p:pic>
        <p:nvPicPr>
          <p:cNvPr id="6" name="Picture 5">
            <a:extLst>
              <a:ext uri="{FF2B5EF4-FFF2-40B4-BE49-F238E27FC236}">
                <a16:creationId xmlns:a16="http://schemas.microsoft.com/office/drawing/2014/main" id="{0074CE87-6946-2911-BA63-FE85399F4788}"/>
              </a:ext>
            </a:extLst>
          </p:cNvPr>
          <p:cNvPicPr>
            <a:picLocks noChangeAspect="1"/>
          </p:cNvPicPr>
          <p:nvPr/>
        </p:nvPicPr>
        <p:blipFill>
          <a:blip r:embed="rId4"/>
          <a:stretch>
            <a:fillRect/>
          </a:stretch>
        </p:blipFill>
        <p:spPr>
          <a:xfrm>
            <a:off x="6825970" y="2196046"/>
            <a:ext cx="4998894" cy="4343768"/>
          </a:xfrm>
          <a:prstGeom prst="rect">
            <a:avLst/>
          </a:prstGeom>
        </p:spPr>
      </p:pic>
    </p:spTree>
    <p:extLst>
      <p:ext uri="{BB962C8B-B14F-4D97-AF65-F5344CB8AC3E}">
        <p14:creationId xmlns:p14="http://schemas.microsoft.com/office/powerpoint/2010/main" val="220369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32">
            <a:extLst>
              <a:ext uri="{FF2B5EF4-FFF2-40B4-BE49-F238E27FC236}">
                <a16:creationId xmlns:a16="http://schemas.microsoft.com/office/drawing/2014/main" id="{CD94F7C0-1344-4B3C-AFCB-E7F006BB5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2" name="Picture 1034">
            <a:extLst>
              <a:ext uri="{FF2B5EF4-FFF2-40B4-BE49-F238E27FC236}">
                <a16:creationId xmlns:a16="http://schemas.microsoft.com/office/drawing/2014/main" id="{4EC584A2-4215-4DB8-AE1F-E3768D77E8D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C0F15FF3-AC71-9FC5-1E56-3CDBFAE58E44}"/>
              </a:ext>
            </a:extLst>
          </p:cNvPr>
          <p:cNvSpPr>
            <a:spLocks noGrp="1"/>
          </p:cNvSpPr>
          <p:nvPr>
            <p:ph type="title"/>
          </p:nvPr>
        </p:nvSpPr>
        <p:spPr>
          <a:xfrm>
            <a:off x="685799" y="858643"/>
            <a:ext cx="3977639" cy="1600200"/>
          </a:xfrm>
        </p:spPr>
        <p:txBody>
          <a:bodyPr anchor="b">
            <a:normAutofit/>
          </a:bodyPr>
          <a:lstStyle/>
          <a:p>
            <a:pPr algn="l"/>
            <a:r>
              <a:rPr lang="en-IT" sz="3200" dirty="0"/>
              <a:t>What problem are we going to solve today?</a:t>
            </a:r>
          </a:p>
        </p:txBody>
      </p:sp>
      <p:sp>
        <p:nvSpPr>
          <p:cNvPr id="1043" name="Content Placeholder 1029">
            <a:extLst>
              <a:ext uri="{FF2B5EF4-FFF2-40B4-BE49-F238E27FC236}">
                <a16:creationId xmlns:a16="http://schemas.microsoft.com/office/drawing/2014/main" id="{4144590D-346E-26D8-7BEC-4098EEF7F86C}"/>
              </a:ext>
            </a:extLst>
          </p:cNvPr>
          <p:cNvSpPr>
            <a:spLocks noGrp="1"/>
          </p:cNvSpPr>
          <p:nvPr>
            <p:ph idx="1"/>
          </p:nvPr>
        </p:nvSpPr>
        <p:spPr>
          <a:xfrm>
            <a:off x="685800" y="2703938"/>
            <a:ext cx="3977639" cy="3854112"/>
          </a:xfrm>
        </p:spPr>
        <p:txBody>
          <a:bodyPr>
            <a:normAutofit/>
          </a:bodyPr>
          <a:lstStyle/>
          <a:p>
            <a:r>
              <a:rPr lang="en-GB" dirty="0"/>
              <a:t>Create a deep learning anomaly detector from scratch, leveraging the entire Eclipse Kura ecosystem:</a:t>
            </a:r>
          </a:p>
          <a:p>
            <a:pPr lvl="1">
              <a:lnSpc>
                <a:spcPct val="150000"/>
              </a:lnSpc>
            </a:pPr>
            <a:r>
              <a:rPr lang="en-GB" i="1" dirty="0"/>
              <a:t>Data collection</a:t>
            </a:r>
            <a:endParaRPr lang="en-GB" dirty="0"/>
          </a:p>
          <a:p>
            <a:pPr lvl="1"/>
            <a:r>
              <a:rPr lang="en-GB" i="1" dirty="0"/>
              <a:t>Model building and training</a:t>
            </a:r>
          </a:p>
          <a:p>
            <a:pPr lvl="1"/>
            <a:r>
              <a:rPr lang="en-GB" i="1" dirty="0"/>
              <a:t>Model Deployment</a:t>
            </a:r>
          </a:p>
          <a:p>
            <a:endParaRPr lang="en-US" sz="1600" dirty="0"/>
          </a:p>
        </p:txBody>
      </p:sp>
      <p:pic>
        <p:nvPicPr>
          <p:cNvPr id="1026" name="Picture 2" descr="Diagram&#10;&#10;Description automatically generated">
            <a:extLst>
              <a:ext uri="{FF2B5EF4-FFF2-40B4-BE49-F238E27FC236}">
                <a16:creationId xmlns:a16="http://schemas.microsoft.com/office/drawing/2014/main" id="{0EE6AE21-7EF6-5D73-7CAE-F8640698325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803016" y="852671"/>
            <a:ext cx="7102873" cy="571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185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568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IT" sz="4800" dirty="0"/>
              <a:t>Introduction to Anomaly Detection</a:t>
            </a:r>
            <a:endParaRPr lang="en-IT" sz="48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275804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B559F-2F5B-A1A1-8C87-DA70014CC6A4}"/>
              </a:ext>
            </a:extLst>
          </p:cNvPr>
          <p:cNvSpPr>
            <a:spLocks noGrp="1"/>
          </p:cNvSpPr>
          <p:nvPr>
            <p:ph type="title"/>
          </p:nvPr>
        </p:nvSpPr>
        <p:spPr>
          <a:xfrm>
            <a:off x="619759" y="764373"/>
            <a:ext cx="6257291" cy="1293028"/>
          </a:xfrm>
        </p:spPr>
        <p:txBody>
          <a:bodyPr vert="horz" lIns="91440" tIns="45720" rIns="91440" bIns="45720" rtlCol="0" anchor="ctr">
            <a:normAutofit/>
          </a:bodyPr>
          <a:lstStyle/>
          <a:p>
            <a:r>
              <a:rPr lang="en-US" dirty="0"/>
              <a:t>What is an Anomaly?</a:t>
            </a:r>
          </a:p>
        </p:txBody>
      </p:sp>
      <p:sp>
        <p:nvSpPr>
          <p:cNvPr id="7" name="TextBox 6">
            <a:extLst>
              <a:ext uri="{FF2B5EF4-FFF2-40B4-BE49-F238E27FC236}">
                <a16:creationId xmlns:a16="http://schemas.microsoft.com/office/drawing/2014/main" id="{E9A1FCFF-F06C-21CD-582E-4D173D565C67}"/>
              </a:ext>
            </a:extLst>
          </p:cNvPr>
          <p:cNvSpPr txBox="1"/>
          <p:nvPr/>
        </p:nvSpPr>
        <p:spPr>
          <a:xfrm>
            <a:off x="619760" y="2194560"/>
            <a:ext cx="6257290" cy="4024125"/>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effectLst/>
              </a:rPr>
              <a:t>A pattern in data that do not conform to</a:t>
            </a:r>
            <a:r>
              <a:rPr lang="en-US" dirty="0"/>
              <a:t> a well-defined notion of normal behavior [7].</a:t>
            </a:r>
          </a:p>
          <a:p>
            <a:pPr marL="285750" indent="-228600">
              <a:lnSpc>
                <a:spcPct val="90000"/>
              </a:lnSpc>
              <a:spcAft>
                <a:spcPts val="600"/>
              </a:spcAft>
              <a:buFont typeface="Arial" panose="020B0604020202020204" pitchFamily="34" charset="0"/>
              <a:buChar char="•"/>
            </a:pPr>
            <a:r>
              <a:rPr lang="en-US" dirty="0"/>
              <a:t>A data point which differs significantly from other data points.</a:t>
            </a:r>
          </a:p>
          <a:p>
            <a:pPr marL="285750" indent="-228600">
              <a:lnSpc>
                <a:spcPct val="90000"/>
              </a:lnSpc>
              <a:spcAft>
                <a:spcPts val="600"/>
              </a:spcAft>
              <a:buFont typeface="Arial" panose="020B0604020202020204" pitchFamily="34" charset="0"/>
              <a:buChar char="•"/>
            </a:pPr>
            <a:r>
              <a:rPr lang="en-US" dirty="0">
                <a:effectLst/>
              </a:rPr>
              <a:t>An observation which deviates so much from other observations as to arouse suspicions that it was generated by a different mechanism [8].</a:t>
            </a:r>
            <a:endParaRPr lang="en-US" dirty="0"/>
          </a:p>
        </p:txBody>
      </p:sp>
      <p:sp useBgFill="1">
        <p:nvSpPr>
          <p:cNvPr id="14" name="Rectangle 13">
            <a:extLst>
              <a:ext uri="{FF2B5EF4-FFF2-40B4-BE49-F238E27FC236}">
                <a16:creationId xmlns:a16="http://schemas.microsoft.com/office/drawing/2014/main" id="{E2E0C929-96C6-41B1-A001-566036DF04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88740" y="0"/>
            <a:ext cx="500325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chess board&#10;&#10;Description automatically generated with medium confidence">
            <a:extLst>
              <a:ext uri="{FF2B5EF4-FFF2-40B4-BE49-F238E27FC236}">
                <a16:creationId xmlns:a16="http://schemas.microsoft.com/office/drawing/2014/main" id="{BA597EB6-04E7-9CC7-231F-5642ACFA7132}"/>
              </a:ext>
            </a:extLst>
          </p:cNvPr>
          <p:cNvPicPr>
            <a:picLocks noGrp="1" noChangeAspect="1"/>
          </p:cNvPicPr>
          <p:nvPr>
            <p:ph idx="1"/>
          </p:nvPr>
        </p:nvPicPr>
        <p:blipFill rotWithShape="1">
          <a:blip r:embed="rId3"/>
          <a:srcRect l="5660" r="9174"/>
          <a:stretch/>
        </p:blipFill>
        <p:spPr>
          <a:xfrm>
            <a:off x="7519416" y="10"/>
            <a:ext cx="4672584" cy="6857989"/>
          </a:xfrm>
          <a:prstGeom prst="rect">
            <a:avLst/>
          </a:prstGeom>
        </p:spPr>
      </p:pic>
      <p:sp>
        <p:nvSpPr>
          <p:cNvPr id="9" name="TextBox 8">
            <a:extLst>
              <a:ext uri="{FF2B5EF4-FFF2-40B4-BE49-F238E27FC236}">
                <a16:creationId xmlns:a16="http://schemas.microsoft.com/office/drawing/2014/main" id="{9E27E370-C1CD-D48F-2CCF-2F8D88B495CF}"/>
              </a:ext>
            </a:extLst>
          </p:cNvPr>
          <p:cNvSpPr txBox="1"/>
          <p:nvPr/>
        </p:nvSpPr>
        <p:spPr>
          <a:xfrm>
            <a:off x="7519416" y="6620719"/>
            <a:ext cx="4672584" cy="237279"/>
          </a:xfrm>
          <a:prstGeom prst="rect">
            <a:avLst/>
          </a:prstGeom>
          <a:solidFill>
            <a:srgbClr val="000000">
              <a:alpha val="50000"/>
            </a:srgbClr>
          </a:solidFill>
          <a:ln>
            <a:noFill/>
          </a:ln>
        </p:spPr>
        <p:txBody>
          <a:bodyPr wrap="square" rtlCol="0">
            <a:noAutofit/>
          </a:bodyPr>
          <a:lstStyle/>
          <a:p>
            <a:pPr algn="r">
              <a:spcAft>
                <a:spcPts val="600"/>
              </a:spcAft>
            </a:pPr>
            <a:r>
              <a:rPr lang="en-GB" sz="1000" dirty="0">
                <a:solidFill>
                  <a:srgbClr val="FFFFFF"/>
                </a:solidFill>
              </a:rPr>
              <a:t>https://</a:t>
            </a:r>
            <a:r>
              <a:rPr lang="en-GB" sz="1000" dirty="0" err="1">
                <a:solidFill>
                  <a:srgbClr val="FFFFFF"/>
                </a:solidFill>
              </a:rPr>
              <a:t>unsplash.com</a:t>
            </a:r>
            <a:r>
              <a:rPr lang="en-GB" sz="1000" dirty="0">
                <a:solidFill>
                  <a:srgbClr val="FFFFFF"/>
                </a:solidFill>
              </a:rPr>
              <a:t>/photos/0inyFl3j_rc</a:t>
            </a:r>
            <a:endParaRPr lang="en-IT" sz="1000" dirty="0">
              <a:solidFill>
                <a:srgbClr val="FFFFFF"/>
              </a:solidFill>
            </a:endParaRPr>
          </a:p>
        </p:txBody>
      </p:sp>
    </p:spTree>
    <p:extLst>
      <p:ext uri="{BB962C8B-B14F-4D97-AF65-F5344CB8AC3E}">
        <p14:creationId xmlns:p14="http://schemas.microsoft.com/office/powerpoint/2010/main" val="3190233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F2F4-76D5-C910-4675-09B9C47C88BC}"/>
              </a:ext>
            </a:extLst>
          </p:cNvPr>
          <p:cNvSpPr>
            <a:spLocks noGrp="1"/>
          </p:cNvSpPr>
          <p:nvPr>
            <p:ph type="title"/>
          </p:nvPr>
        </p:nvSpPr>
        <p:spPr>
          <a:xfrm>
            <a:off x="2895600" y="764373"/>
            <a:ext cx="8610600" cy="1293028"/>
          </a:xfrm>
        </p:spPr>
        <p:txBody>
          <a:bodyPr>
            <a:normAutofit/>
          </a:bodyPr>
          <a:lstStyle/>
          <a:p>
            <a:r>
              <a:rPr lang="en-IT" dirty="0"/>
              <a:t>Why Anomaly Detection?</a:t>
            </a:r>
          </a:p>
        </p:txBody>
      </p:sp>
      <p:pic>
        <p:nvPicPr>
          <p:cNvPr id="7" name="Picture 6" descr="Chart, line chart&#10;&#10;Description automatically generated">
            <a:extLst>
              <a:ext uri="{FF2B5EF4-FFF2-40B4-BE49-F238E27FC236}">
                <a16:creationId xmlns:a16="http://schemas.microsoft.com/office/drawing/2014/main" id="{798841A2-5391-F3B7-2D59-831730282833}"/>
              </a:ext>
            </a:extLst>
          </p:cNvPr>
          <p:cNvPicPr>
            <a:picLocks noChangeAspect="1"/>
          </p:cNvPicPr>
          <p:nvPr/>
        </p:nvPicPr>
        <p:blipFill rotWithShape="1">
          <a:blip r:embed="rId3"/>
          <a:srcRect l="6067" r="5455"/>
          <a:stretch/>
        </p:blipFill>
        <p:spPr>
          <a:xfrm>
            <a:off x="685800" y="2362259"/>
            <a:ext cx="4521200" cy="3410926"/>
          </a:xfrm>
          <a:prstGeom prst="rect">
            <a:avLst/>
          </a:prstGeom>
        </p:spPr>
      </p:pic>
      <p:sp>
        <p:nvSpPr>
          <p:cNvPr id="3" name="Content Placeholder 2">
            <a:extLst>
              <a:ext uri="{FF2B5EF4-FFF2-40B4-BE49-F238E27FC236}">
                <a16:creationId xmlns:a16="http://schemas.microsoft.com/office/drawing/2014/main" id="{4DFF720B-A896-7C9A-9B18-A55BC3F19DBA}"/>
              </a:ext>
            </a:extLst>
          </p:cNvPr>
          <p:cNvSpPr>
            <a:spLocks noGrp="1"/>
          </p:cNvSpPr>
          <p:nvPr>
            <p:ph idx="1"/>
          </p:nvPr>
        </p:nvSpPr>
        <p:spPr>
          <a:xfrm>
            <a:off x="5689600" y="2194560"/>
            <a:ext cx="5816600" cy="4024125"/>
          </a:xfrm>
        </p:spPr>
        <p:txBody>
          <a:bodyPr>
            <a:normAutofit/>
          </a:bodyPr>
          <a:lstStyle/>
          <a:p>
            <a:r>
              <a:rPr lang="en-GB" dirty="0">
                <a:effectLst/>
              </a:rPr>
              <a:t>The importance of anomaly detection is due to the fact that anomalies in data translate to significant (and often critical) actionable information in a wide variety of application domains [7].</a:t>
            </a:r>
          </a:p>
          <a:p>
            <a:r>
              <a:rPr lang="en-GB" dirty="0"/>
              <a:t>Finding anomalies is useful in several domains as cyber security, industry, IoT, robotics, etc. </a:t>
            </a:r>
          </a:p>
          <a:p>
            <a:r>
              <a:rPr lang="en-GB" dirty="0"/>
              <a:t>Anomaly detection can be applied for intrusion and fraud detection, fault detection, etc.</a:t>
            </a:r>
            <a:endParaRPr lang="en-IT" dirty="0"/>
          </a:p>
        </p:txBody>
      </p:sp>
      <p:sp>
        <p:nvSpPr>
          <p:cNvPr id="8" name="TextBox 7">
            <a:extLst>
              <a:ext uri="{FF2B5EF4-FFF2-40B4-BE49-F238E27FC236}">
                <a16:creationId xmlns:a16="http://schemas.microsoft.com/office/drawing/2014/main" id="{B8A86334-3073-9ECB-AB91-5EA1303C4BEA}"/>
              </a:ext>
            </a:extLst>
          </p:cNvPr>
          <p:cNvSpPr txBox="1"/>
          <p:nvPr/>
        </p:nvSpPr>
        <p:spPr>
          <a:xfrm>
            <a:off x="417239" y="6244102"/>
            <a:ext cx="2808782" cy="246221"/>
          </a:xfrm>
          <a:prstGeom prst="rect">
            <a:avLst/>
          </a:prstGeom>
          <a:noFill/>
        </p:spPr>
        <p:txBody>
          <a:bodyPr wrap="square" rtlCol="0">
            <a:spAutoFit/>
          </a:bodyPr>
          <a:lstStyle/>
          <a:p>
            <a:pPr>
              <a:spcAft>
                <a:spcPts val="600"/>
              </a:spcAft>
            </a:pPr>
            <a:r>
              <a:rPr lang="en-GB" sz="1000" dirty="0"/>
              <a:t>https://</a:t>
            </a:r>
            <a:r>
              <a:rPr lang="en-GB" sz="1000" dirty="0" err="1"/>
              <a:t>unsplash.com</a:t>
            </a:r>
            <a:r>
              <a:rPr lang="en-GB" sz="1000" dirty="0"/>
              <a:t>/photos/</a:t>
            </a:r>
            <a:r>
              <a:rPr lang="en-GB" sz="1000" dirty="0" err="1"/>
              <a:t>fiXLQXAhCfk</a:t>
            </a:r>
            <a:endParaRPr lang="en-IT" sz="1000" dirty="0"/>
          </a:p>
        </p:txBody>
      </p:sp>
    </p:spTree>
    <p:extLst>
      <p:ext uri="{BB962C8B-B14F-4D97-AF65-F5344CB8AC3E}">
        <p14:creationId xmlns:p14="http://schemas.microsoft.com/office/powerpoint/2010/main" val="2071150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AA0C9-34C0-2137-1A70-9975BBBF5D51}"/>
              </a:ext>
            </a:extLst>
          </p:cNvPr>
          <p:cNvSpPr>
            <a:spLocks noGrp="1"/>
          </p:cNvSpPr>
          <p:nvPr>
            <p:ph type="title"/>
          </p:nvPr>
        </p:nvSpPr>
        <p:spPr>
          <a:xfrm>
            <a:off x="619760" y="736538"/>
            <a:ext cx="6832600" cy="1293028"/>
          </a:xfrm>
        </p:spPr>
        <p:txBody>
          <a:bodyPr>
            <a:normAutofit/>
          </a:bodyPr>
          <a:lstStyle/>
          <a:p>
            <a:pPr algn="l"/>
            <a:r>
              <a:rPr lang="en-IT" dirty="0"/>
              <a:t>How to detect anomalies? </a:t>
            </a:r>
          </a:p>
        </p:txBody>
      </p:sp>
      <p:sp>
        <p:nvSpPr>
          <p:cNvPr id="3" name="Content Placeholder 2">
            <a:extLst>
              <a:ext uri="{FF2B5EF4-FFF2-40B4-BE49-F238E27FC236}">
                <a16:creationId xmlns:a16="http://schemas.microsoft.com/office/drawing/2014/main" id="{075066B6-6350-A0B1-5AF3-14DEC3558F6F}"/>
              </a:ext>
            </a:extLst>
          </p:cNvPr>
          <p:cNvSpPr>
            <a:spLocks noGrp="1"/>
          </p:cNvSpPr>
          <p:nvPr>
            <p:ph idx="1"/>
          </p:nvPr>
        </p:nvSpPr>
        <p:spPr>
          <a:xfrm>
            <a:off x="619760" y="2194560"/>
            <a:ext cx="6832600" cy="4024125"/>
          </a:xfrm>
        </p:spPr>
        <p:txBody>
          <a:bodyPr>
            <a:normAutofit/>
          </a:bodyPr>
          <a:lstStyle/>
          <a:p>
            <a:r>
              <a:rPr lang="en-IT" dirty="0"/>
              <a:t>Statistical analysis:</a:t>
            </a:r>
          </a:p>
          <a:p>
            <a:pPr lvl="1"/>
            <a:r>
              <a:rPr lang="en-IT" sz="2200" dirty="0"/>
              <a:t>Threshold, proximity and deviation</a:t>
            </a:r>
          </a:p>
          <a:p>
            <a:r>
              <a:rPr lang="en-IT" dirty="0"/>
              <a:t>Machine Learning algorithms:</a:t>
            </a:r>
          </a:p>
          <a:p>
            <a:pPr lvl="1"/>
            <a:r>
              <a:rPr lang="en-IT" sz="2200" dirty="0"/>
              <a:t>Supervised</a:t>
            </a:r>
          </a:p>
          <a:p>
            <a:pPr lvl="2"/>
            <a:r>
              <a:rPr lang="en-GB" sz="2200" dirty="0"/>
              <a:t>Decision trees, </a:t>
            </a:r>
            <a:r>
              <a:rPr lang="en-GB" sz="2200" dirty="0" err="1"/>
              <a:t>XGBoost</a:t>
            </a:r>
            <a:r>
              <a:rPr lang="en-GB" sz="2200" dirty="0"/>
              <a:t>, …</a:t>
            </a:r>
            <a:endParaRPr lang="en-IT" sz="2200" dirty="0"/>
          </a:p>
          <a:p>
            <a:pPr lvl="1"/>
            <a:r>
              <a:rPr lang="en-IT" sz="2200" dirty="0"/>
              <a:t>Semi-supervised</a:t>
            </a:r>
          </a:p>
          <a:p>
            <a:pPr lvl="2"/>
            <a:r>
              <a:rPr lang="en-US" sz="2200" dirty="0"/>
              <a:t>Autoencoders, …</a:t>
            </a:r>
            <a:endParaRPr lang="en-IT" sz="2200" dirty="0"/>
          </a:p>
          <a:p>
            <a:pPr lvl="1"/>
            <a:r>
              <a:rPr lang="en-IT" sz="2200" dirty="0"/>
              <a:t>Unsupervised</a:t>
            </a:r>
          </a:p>
          <a:p>
            <a:pPr lvl="2"/>
            <a:r>
              <a:rPr lang="en-US" sz="2200" dirty="0"/>
              <a:t>GANs, …</a:t>
            </a:r>
            <a:endParaRPr lang="en-IT" sz="2200" dirty="0"/>
          </a:p>
          <a:p>
            <a:pPr marL="914400" lvl="2" indent="0">
              <a:buNone/>
            </a:pPr>
            <a:endParaRPr lang="en-IT" dirty="0"/>
          </a:p>
        </p:txBody>
      </p:sp>
      <p:pic>
        <p:nvPicPr>
          <p:cNvPr id="9" name="Content Placeholder 4" descr="Diagram&#10;&#10;Description automatically generated with low confidence">
            <a:extLst>
              <a:ext uri="{FF2B5EF4-FFF2-40B4-BE49-F238E27FC236}">
                <a16:creationId xmlns:a16="http://schemas.microsoft.com/office/drawing/2014/main" id="{3251BEA4-C9BB-3349-E1A1-7D3B09634A58}"/>
              </a:ext>
            </a:extLst>
          </p:cNvPr>
          <p:cNvPicPr>
            <a:picLocks noChangeAspect="1"/>
          </p:cNvPicPr>
          <p:nvPr/>
        </p:nvPicPr>
        <p:blipFill>
          <a:blip r:embed="rId3"/>
          <a:stretch>
            <a:fillRect/>
          </a:stretch>
        </p:blipFill>
        <p:spPr>
          <a:xfrm>
            <a:off x="7207620" y="1219075"/>
            <a:ext cx="4364620" cy="5164604"/>
          </a:xfrm>
          <a:prstGeom prst="rect">
            <a:avLst/>
          </a:prstGeom>
        </p:spPr>
      </p:pic>
      <p:sp>
        <p:nvSpPr>
          <p:cNvPr id="10" name="TextBox 9">
            <a:extLst>
              <a:ext uri="{FF2B5EF4-FFF2-40B4-BE49-F238E27FC236}">
                <a16:creationId xmlns:a16="http://schemas.microsoft.com/office/drawing/2014/main" id="{E8A742FE-414E-1B39-0E68-A84A460CD97E}"/>
              </a:ext>
            </a:extLst>
          </p:cNvPr>
          <p:cNvSpPr txBox="1"/>
          <p:nvPr/>
        </p:nvSpPr>
        <p:spPr>
          <a:xfrm>
            <a:off x="7207620" y="6121462"/>
            <a:ext cx="4364620" cy="262217"/>
          </a:xfrm>
          <a:prstGeom prst="rect">
            <a:avLst/>
          </a:prstGeom>
          <a:solidFill>
            <a:srgbClr val="000000">
              <a:alpha val="50000"/>
            </a:srgbClr>
          </a:solidFill>
          <a:ln>
            <a:noFill/>
          </a:ln>
        </p:spPr>
        <p:txBody>
          <a:bodyPr wrap="square" rtlCol="0">
            <a:noAutofit/>
          </a:bodyPr>
          <a:lstStyle/>
          <a:p>
            <a:pPr algn="r">
              <a:spcAft>
                <a:spcPts val="600"/>
              </a:spcAft>
            </a:pPr>
            <a:r>
              <a:rPr lang="en-GB" sz="1000" dirty="0">
                <a:solidFill>
                  <a:srgbClr val="FFFFFF"/>
                </a:solidFill>
              </a:rPr>
              <a:t>https://</a:t>
            </a:r>
            <a:r>
              <a:rPr lang="en-GB" sz="1000" dirty="0" err="1">
                <a:solidFill>
                  <a:srgbClr val="FFFFFF"/>
                </a:solidFill>
              </a:rPr>
              <a:t>xkcd.com</a:t>
            </a:r>
            <a:r>
              <a:rPr lang="en-GB" sz="1000" dirty="0">
                <a:solidFill>
                  <a:srgbClr val="FFFFFF"/>
                </a:solidFill>
              </a:rPr>
              <a:t>/1838/</a:t>
            </a:r>
            <a:endParaRPr lang="en-IT" sz="1000" dirty="0">
              <a:solidFill>
                <a:srgbClr val="FFFFFF"/>
              </a:solidFill>
            </a:endParaRPr>
          </a:p>
        </p:txBody>
      </p:sp>
    </p:spTree>
    <p:extLst>
      <p:ext uri="{BB962C8B-B14F-4D97-AF65-F5344CB8AC3E}">
        <p14:creationId xmlns:p14="http://schemas.microsoft.com/office/powerpoint/2010/main" val="1769733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B0C2-948D-BB05-BCC8-300A85156947}"/>
              </a:ext>
            </a:extLst>
          </p:cNvPr>
          <p:cNvSpPr>
            <a:spLocks noGrp="1"/>
          </p:cNvSpPr>
          <p:nvPr>
            <p:ph type="title"/>
          </p:nvPr>
        </p:nvSpPr>
        <p:spPr/>
        <p:txBody>
          <a:bodyPr/>
          <a:lstStyle/>
          <a:p>
            <a:r>
              <a:rPr lang="en-IT" dirty="0"/>
              <a:t>What IS aN Autoencoder?</a:t>
            </a:r>
          </a:p>
        </p:txBody>
      </p:sp>
      <p:sp>
        <p:nvSpPr>
          <p:cNvPr id="10" name="Content Placeholder 2">
            <a:extLst>
              <a:ext uri="{FF2B5EF4-FFF2-40B4-BE49-F238E27FC236}">
                <a16:creationId xmlns:a16="http://schemas.microsoft.com/office/drawing/2014/main" id="{FF6D546C-2B33-E9C7-C073-B5806EF53430}"/>
              </a:ext>
            </a:extLst>
          </p:cNvPr>
          <p:cNvSpPr txBox="1">
            <a:spLocks/>
          </p:cNvSpPr>
          <p:nvPr/>
        </p:nvSpPr>
        <p:spPr>
          <a:xfrm>
            <a:off x="247756" y="1776812"/>
            <a:ext cx="5629679" cy="4629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T" sz="1800" dirty="0"/>
              <a:t>An Autoencoders is a specific semi-supervised (or self-supervised) ML algorithm used in several applications</a:t>
            </a:r>
          </a:p>
          <a:p>
            <a:r>
              <a:rPr lang="en-IT" sz="1800" dirty="0"/>
              <a:t>An Autoencoder tries to reconstruct the input at the output </a:t>
            </a:r>
          </a:p>
          <a:p>
            <a:r>
              <a:rPr lang="en-IT" sz="1800" dirty="0"/>
              <a:t>It consists of an Encoder and a Decoder</a:t>
            </a:r>
          </a:p>
          <a:p>
            <a:r>
              <a:rPr lang="en-IT" sz="1800" dirty="0"/>
              <a:t>The Encoder is a NN that maps the input to a lower-dimensional space (code)</a:t>
            </a:r>
          </a:p>
          <a:p>
            <a:r>
              <a:rPr lang="en-IT" sz="1800" dirty="0"/>
              <a:t>The Decoder is a NN that maps encoded data back to the input</a:t>
            </a:r>
          </a:p>
          <a:p>
            <a:r>
              <a:rPr lang="en-IT" sz="1800" dirty="0"/>
              <a:t>The algorithm is trained to have a small reconstruction error</a:t>
            </a:r>
          </a:p>
          <a:p>
            <a:r>
              <a:rPr lang="en-IT" sz="1800" dirty="0"/>
              <a:t>Anomalies tipically have high reconstruction error</a:t>
            </a:r>
          </a:p>
          <a:p>
            <a:endParaRPr lang="en-IT" sz="1800" dirty="0"/>
          </a:p>
        </p:txBody>
      </p:sp>
      <p:grpSp>
        <p:nvGrpSpPr>
          <p:cNvPr id="128" name="Group 127">
            <a:extLst>
              <a:ext uri="{FF2B5EF4-FFF2-40B4-BE49-F238E27FC236}">
                <a16:creationId xmlns:a16="http://schemas.microsoft.com/office/drawing/2014/main" id="{1B1BC93F-61AB-10A6-00B0-BA3CD5B2270C}"/>
              </a:ext>
            </a:extLst>
          </p:cNvPr>
          <p:cNvGrpSpPr/>
          <p:nvPr/>
        </p:nvGrpSpPr>
        <p:grpSpPr>
          <a:xfrm>
            <a:off x="5810491" y="1836998"/>
            <a:ext cx="6204857" cy="4629874"/>
            <a:chOff x="3067292" y="1597306"/>
            <a:chExt cx="6086432" cy="4629874"/>
          </a:xfrm>
        </p:grpSpPr>
        <p:sp>
          <p:nvSpPr>
            <p:cNvPr id="129" name="Rectangle 128">
              <a:extLst>
                <a:ext uri="{FF2B5EF4-FFF2-40B4-BE49-F238E27FC236}">
                  <a16:creationId xmlns:a16="http://schemas.microsoft.com/office/drawing/2014/main" id="{50429200-32A8-3554-623E-7D203447DD4D}"/>
                </a:ext>
              </a:extLst>
            </p:cNvPr>
            <p:cNvSpPr/>
            <p:nvPr/>
          </p:nvSpPr>
          <p:spPr>
            <a:xfrm>
              <a:off x="3067292" y="1597306"/>
              <a:ext cx="6086432" cy="462987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nvGrpSpPr>
            <p:cNvPr id="131" name="Group 130">
              <a:extLst>
                <a:ext uri="{FF2B5EF4-FFF2-40B4-BE49-F238E27FC236}">
                  <a16:creationId xmlns:a16="http://schemas.microsoft.com/office/drawing/2014/main" id="{D21DA0F3-5717-5728-F730-641EE499AB98}"/>
                </a:ext>
              </a:extLst>
            </p:cNvPr>
            <p:cNvGrpSpPr/>
            <p:nvPr/>
          </p:nvGrpSpPr>
          <p:grpSpPr>
            <a:xfrm>
              <a:off x="3286846" y="1824116"/>
              <a:ext cx="5797131" cy="4220742"/>
              <a:chOff x="3286846" y="1824116"/>
              <a:chExt cx="5797131" cy="4220742"/>
            </a:xfrm>
          </p:grpSpPr>
          <p:grpSp>
            <p:nvGrpSpPr>
              <p:cNvPr id="133" name="Group 132">
                <a:extLst>
                  <a:ext uri="{FF2B5EF4-FFF2-40B4-BE49-F238E27FC236}">
                    <a16:creationId xmlns:a16="http://schemas.microsoft.com/office/drawing/2014/main" id="{354EBE27-4AD8-F3F9-5339-0A64C7F219C1}"/>
                  </a:ext>
                </a:extLst>
              </p:cNvPr>
              <p:cNvGrpSpPr/>
              <p:nvPr/>
            </p:nvGrpSpPr>
            <p:grpSpPr>
              <a:xfrm>
                <a:off x="5859804" y="3197779"/>
                <a:ext cx="359228" cy="914398"/>
                <a:chOff x="3614315" y="2285528"/>
                <a:chExt cx="359228" cy="914398"/>
              </a:xfrm>
            </p:grpSpPr>
            <p:sp>
              <p:nvSpPr>
                <p:cNvPr id="244" name="Oval 243">
                  <a:extLst>
                    <a:ext uri="{FF2B5EF4-FFF2-40B4-BE49-F238E27FC236}">
                      <a16:creationId xmlns:a16="http://schemas.microsoft.com/office/drawing/2014/main" id="{7E206447-9A5F-BA15-E667-FD3FD6B00F0F}"/>
                    </a:ext>
                  </a:extLst>
                </p:cNvPr>
                <p:cNvSpPr/>
                <p:nvPr/>
              </p:nvSpPr>
              <p:spPr>
                <a:xfrm>
                  <a:off x="3614315" y="2285528"/>
                  <a:ext cx="359228" cy="359228"/>
                </a:xfrm>
                <a:prstGeom prst="ellipse">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5" name="Oval 244">
                  <a:extLst>
                    <a:ext uri="{FF2B5EF4-FFF2-40B4-BE49-F238E27FC236}">
                      <a16:creationId xmlns:a16="http://schemas.microsoft.com/office/drawing/2014/main" id="{0B631B33-55AF-2AC9-7C2F-465A40519A90}"/>
                    </a:ext>
                  </a:extLst>
                </p:cNvPr>
                <p:cNvSpPr/>
                <p:nvPr/>
              </p:nvSpPr>
              <p:spPr>
                <a:xfrm>
                  <a:off x="3614315" y="2840698"/>
                  <a:ext cx="359228" cy="359228"/>
                </a:xfrm>
                <a:prstGeom prst="ellipse">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grpSp>
          <p:grpSp>
            <p:nvGrpSpPr>
              <p:cNvPr id="135" name="Group 134">
                <a:extLst>
                  <a:ext uri="{FF2B5EF4-FFF2-40B4-BE49-F238E27FC236}">
                    <a16:creationId xmlns:a16="http://schemas.microsoft.com/office/drawing/2014/main" id="{CDAF6F8A-A1EE-4181-EA5E-C5C065A81A8A}"/>
                  </a:ext>
                </a:extLst>
              </p:cNvPr>
              <p:cNvGrpSpPr/>
              <p:nvPr/>
            </p:nvGrpSpPr>
            <p:grpSpPr>
              <a:xfrm>
                <a:off x="4280863" y="1824116"/>
                <a:ext cx="1578941" cy="3690249"/>
                <a:chOff x="2035374" y="805544"/>
                <a:chExt cx="1578941" cy="3690249"/>
              </a:xfrm>
            </p:grpSpPr>
            <p:grpSp>
              <p:nvGrpSpPr>
                <p:cNvPr id="195" name="Group 194">
                  <a:extLst>
                    <a:ext uri="{FF2B5EF4-FFF2-40B4-BE49-F238E27FC236}">
                      <a16:creationId xmlns:a16="http://schemas.microsoft.com/office/drawing/2014/main" id="{2D2F4903-5030-7DE4-9C10-EBBE9AC4DCED}"/>
                    </a:ext>
                  </a:extLst>
                </p:cNvPr>
                <p:cNvGrpSpPr/>
                <p:nvPr/>
              </p:nvGrpSpPr>
              <p:grpSpPr>
                <a:xfrm>
                  <a:off x="2035374" y="805544"/>
                  <a:ext cx="1154141" cy="3690249"/>
                  <a:chOff x="2035374" y="805544"/>
                  <a:chExt cx="1154141" cy="3690249"/>
                </a:xfrm>
              </p:grpSpPr>
              <p:sp>
                <p:nvSpPr>
                  <p:cNvPr id="233" name="Oval 232">
                    <a:extLst>
                      <a:ext uri="{FF2B5EF4-FFF2-40B4-BE49-F238E27FC236}">
                        <a16:creationId xmlns:a16="http://schemas.microsoft.com/office/drawing/2014/main" id="{80079502-3BE8-292D-14BA-4BE86A3216BF}"/>
                      </a:ext>
                    </a:extLst>
                  </p:cNvPr>
                  <p:cNvSpPr/>
                  <p:nvPr/>
                </p:nvSpPr>
                <p:spPr>
                  <a:xfrm>
                    <a:off x="2035374" y="80554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4" name="Oval 233">
                    <a:extLst>
                      <a:ext uri="{FF2B5EF4-FFF2-40B4-BE49-F238E27FC236}">
                        <a16:creationId xmlns:a16="http://schemas.microsoft.com/office/drawing/2014/main" id="{D0671D9E-9FB5-5ADC-10FA-ADE841AC02E6}"/>
                      </a:ext>
                    </a:extLst>
                  </p:cNvPr>
                  <p:cNvSpPr/>
                  <p:nvPr/>
                </p:nvSpPr>
                <p:spPr>
                  <a:xfrm>
                    <a:off x="2035374" y="136071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5" name="Oval 234">
                    <a:extLst>
                      <a:ext uri="{FF2B5EF4-FFF2-40B4-BE49-F238E27FC236}">
                        <a16:creationId xmlns:a16="http://schemas.microsoft.com/office/drawing/2014/main" id="{EFFC82A8-5B68-132D-6174-7BBE12C9C892}"/>
                      </a:ext>
                    </a:extLst>
                  </p:cNvPr>
                  <p:cNvSpPr/>
                  <p:nvPr/>
                </p:nvSpPr>
                <p:spPr>
                  <a:xfrm>
                    <a:off x="2035374" y="191588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6" name="Oval 235">
                    <a:extLst>
                      <a:ext uri="{FF2B5EF4-FFF2-40B4-BE49-F238E27FC236}">
                        <a16:creationId xmlns:a16="http://schemas.microsoft.com/office/drawing/2014/main" id="{7F313762-6039-7133-0EFE-3E95E5A304A0}"/>
                      </a:ext>
                    </a:extLst>
                  </p:cNvPr>
                  <p:cNvSpPr/>
                  <p:nvPr/>
                </p:nvSpPr>
                <p:spPr>
                  <a:xfrm>
                    <a:off x="2035374" y="247105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7" name="Oval 236">
                    <a:extLst>
                      <a:ext uri="{FF2B5EF4-FFF2-40B4-BE49-F238E27FC236}">
                        <a16:creationId xmlns:a16="http://schemas.microsoft.com/office/drawing/2014/main" id="{713F803F-C45A-E7D5-336D-0827AAC884C3}"/>
                      </a:ext>
                    </a:extLst>
                  </p:cNvPr>
                  <p:cNvSpPr/>
                  <p:nvPr/>
                </p:nvSpPr>
                <p:spPr>
                  <a:xfrm>
                    <a:off x="2046259" y="302622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8" name="Oval 237">
                    <a:extLst>
                      <a:ext uri="{FF2B5EF4-FFF2-40B4-BE49-F238E27FC236}">
                        <a16:creationId xmlns:a16="http://schemas.microsoft.com/office/drawing/2014/main" id="{622A5C29-279D-3B78-AF16-03F721F395FB}"/>
                      </a:ext>
                    </a:extLst>
                  </p:cNvPr>
                  <p:cNvSpPr/>
                  <p:nvPr/>
                </p:nvSpPr>
                <p:spPr>
                  <a:xfrm>
                    <a:off x="2046259" y="358139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39" name="Oval 238">
                    <a:extLst>
                      <a:ext uri="{FF2B5EF4-FFF2-40B4-BE49-F238E27FC236}">
                        <a16:creationId xmlns:a16="http://schemas.microsoft.com/office/drawing/2014/main" id="{FEE5F8B3-8F2E-84FB-B644-26AF7A068B8C}"/>
                      </a:ext>
                    </a:extLst>
                  </p:cNvPr>
                  <p:cNvSpPr/>
                  <p:nvPr/>
                </p:nvSpPr>
                <p:spPr>
                  <a:xfrm>
                    <a:off x="2035374" y="413656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0" name="Oval 239">
                    <a:extLst>
                      <a:ext uri="{FF2B5EF4-FFF2-40B4-BE49-F238E27FC236}">
                        <a16:creationId xmlns:a16="http://schemas.microsoft.com/office/drawing/2014/main" id="{B7A510DB-BE25-0E81-6034-778CA139F2AD}"/>
                      </a:ext>
                    </a:extLst>
                  </p:cNvPr>
                  <p:cNvSpPr/>
                  <p:nvPr/>
                </p:nvSpPr>
                <p:spPr>
                  <a:xfrm>
                    <a:off x="2830287" y="162015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1" name="Oval 240">
                    <a:extLst>
                      <a:ext uri="{FF2B5EF4-FFF2-40B4-BE49-F238E27FC236}">
                        <a16:creationId xmlns:a16="http://schemas.microsoft.com/office/drawing/2014/main" id="{2BAF9F74-9C9E-E333-B10C-B9F8083362F2}"/>
                      </a:ext>
                    </a:extLst>
                  </p:cNvPr>
                  <p:cNvSpPr/>
                  <p:nvPr/>
                </p:nvSpPr>
                <p:spPr>
                  <a:xfrm>
                    <a:off x="2830287" y="217532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2" name="Oval 241">
                    <a:extLst>
                      <a:ext uri="{FF2B5EF4-FFF2-40B4-BE49-F238E27FC236}">
                        <a16:creationId xmlns:a16="http://schemas.microsoft.com/office/drawing/2014/main" id="{61CD35EA-BA9E-9E25-1811-5A946E64C12F}"/>
                      </a:ext>
                    </a:extLst>
                  </p:cNvPr>
                  <p:cNvSpPr/>
                  <p:nvPr/>
                </p:nvSpPr>
                <p:spPr>
                  <a:xfrm>
                    <a:off x="2830287" y="273049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243" name="Oval 242">
                    <a:extLst>
                      <a:ext uri="{FF2B5EF4-FFF2-40B4-BE49-F238E27FC236}">
                        <a16:creationId xmlns:a16="http://schemas.microsoft.com/office/drawing/2014/main" id="{2CBB9BCA-D79A-B5EC-A224-E9B5D386CD18}"/>
                      </a:ext>
                    </a:extLst>
                  </p:cNvPr>
                  <p:cNvSpPr/>
                  <p:nvPr/>
                </p:nvSpPr>
                <p:spPr>
                  <a:xfrm>
                    <a:off x="2830287" y="3285669"/>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grpSp>
            <p:grpSp>
              <p:nvGrpSpPr>
                <p:cNvPr id="196" name="Group 195">
                  <a:extLst>
                    <a:ext uri="{FF2B5EF4-FFF2-40B4-BE49-F238E27FC236}">
                      <a16:creationId xmlns:a16="http://schemas.microsoft.com/office/drawing/2014/main" id="{74AB8290-90AC-7E96-E9CA-1E885B7A0577}"/>
                    </a:ext>
                  </a:extLst>
                </p:cNvPr>
                <p:cNvGrpSpPr/>
                <p:nvPr/>
              </p:nvGrpSpPr>
              <p:grpSpPr>
                <a:xfrm>
                  <a:off x="2341994" y="1112164"/>
                  <a:ext cx="540901" cy="3077009"/>
                  <a:chOff x="2341994" y="1112164"/>
                  <a:chExt cx="540901" cy="3077009"/>
                </a:xfrm>
              </p:grpSpPr>
              <p:cxnSp>
                <p:nvCxnSpPr>
                  <p:cNvPr id="205" name="Straight Connector 204">
                    <a:extLst>
                      <a:ext uri="{FF2B5EF4-FFF2-40B4-BE49-F238E27FC236}">
                        <a16:creationId xmlns:a16="http://schemas.microsoft.com/office/drawing/2014/main" id="{691E55E1-2DAD-D000-04ED-B923D8C8BAD2}"/>
                      </a:ext>
                    </a:extLst>
                  </p:cNvPr>
                  <p:cNvCxnSpPr>
                    <a:cxnSpLocks/>
                    <a:stCxn id="233" idx="5"/>
                    <a:endCxn id="240" idx="1"/>
                  </p:cNvCxnSpPr>
                  <p:nvPr/>
                </p:nvCxnSpPr>
                <p:spPr>
                  <a:xfrm>
                    <a:off x="2341994" y="1112164"/>
                    <a:ext cx="540901" cy="560602"/>
                  </a:xfrm>
                  <a:prstGeom prst="line">
                    <a:avLst/>
                  </a:prstGeom>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5988C62D-94BD-AE02-0BF5-6A729D58035E}"/>
                      </a:ext>
                    </a:extLst>
                  </p:cNvPr>
                  <p:cNvCxnSpPr>
                    <a:cxnSpLocks/>
                    <a:stCxn id="233" idx="5"/>
                    <a:endCxn id="241" idx="1"/>
                  </p:cNvCxnSpPr>
                  <p:nvPr/>
                </p:nvCxnSpPr>
                <p:spPr>
                  <a:xfrm>
                    <a:off x="2341994" y="1112164"/>
                    <a:ext cx="540901" cy="1115772"/>
                  </a:xfrm>
                  <a:prstGeom prst="line">
                    <a:avLst/>
                  </a:prstGeom>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30EC1B89-224D-9660-1799-C6D108DBD038}"/>
                      </a:ext>
                    </a:extLst>
                  </p:cNvPr>
                  <p:cNvCxnSpPr>
                    <a:cxnSpLocks/>
                    <a:stCxn id="233" idx="5"/>
                    <a:endCxn id="242" idx="1"/>
                  </p:cNvCxnSpPr>
                  <p:nvPr/>
                </p:nvCxnSpPr>
                <p:spPr>
                  <a:xfrm>
                    <a:off x="2341994" y="1112164"/>
                    <a:ext cx="540901" cy="1670942"/>
                  </a:xfrm>
                  <a:prstGeom prst="line">
                    <a:avLst/>
                  </a:prstGeom>
                </p:spPr>
                <p:style>
                  <a:lnRef idx="1">
                    <a:schemeClr val="dk1"/>
                  </a:lnRef>
                  <a:fillRef idx="0">
                    <a:schemeClr val="dk1"/>
                  </a:fillRef>
                  <a:effectRef idx="0">
                    <a:schemeClr val="dk1"/>
                  </a:effectRef>
                  <a:fontRef idx="minor">
                    <a:schemeClr val="tx1"/>
                  </a:fontRef>
                </p:style>
              </p:cxnSp>
              <p:cxnSp>
                <p:nvCxnSpPr>
                  <p:cNvPr id="208" name="Straight Connector 207">
                    <a:extLst>
                      <a:ext uri="{FF2B5EF4-FFF2-40B4-BE49-F238E27FC236}">
                        <a16:creationId xmlns:a16="http://schemas.microsoft.com/office/drawing/2014/main" id="{EF4B9C72-88EE-0711-A05B-729838FE19C7}"/>
                      </a:ext>
                    </a:extLst>
                  </p:cNvPr>
                  <p:cNvCxnSpPr>
                    <a:cxnSpLocks/>
                    <a:stCxn id="233" idx="5"/>
                    <a:endCxn id="243" idx="1"/>
                  </p:cNvCxnSpPr>
                  <p:nvPr/>
                </p:nvCxnSpPr>
                <p:spPr>
                  <a:xfrm>
                    <a:off x="2341994" y="1112164"/>
                    <a:ext cx="540901" cy="2226113"/>
                  </a:xfrm>
                  <a:prstGeom prst="line">
                    <a:avLst/>
                  </a:prstGeom>
                </p:spPr>
                <p:style>
                  <a:lnRef idx="1">
                    <a:schemeClr val="dk1"/>
                  </a:lnRef>
                  <a:fillRef idx="0">
                    <a:schemeClr val="dk1"/>
                  </a:fillRef>
                  <a:effectRef idx="0">
                    <a:schemeClr val="dk1"/>
                  </a:effectRef>
                  <a:fontRef idx="minor">
                    <a:schemeClr val="tx1"/>
                  </a:fontRef>
                </p:style>
              </p:cxnSp>
              <p:cxnSp>
                <p:nvCxnSpPr>
                  <p:cNvPr id="209" name="Straight Connector 208">
                    <a:extLst>
                      <a:ext uri="{FF2B5EF4-FFF2-40B4-BE49-F238E27FC236}">
                        <a16:creationId xmlns:a16="http://schemas.microsoft.com/office/drawing/2014/main" id="{A92FB7FB-4B4D-3118-5421-68F138484089}"/>
                      </a:ext>
                    </a:extLst>
                  </p:cNvPr>
                  <p:cNvCxnSpPr>
                    <a:cxnSpLocks/>
                    <a:stCxn id="239" idx="7"/>
                    <a:endCxn id="240" idx="3"/>
                  </p:cNvCxnSpPr>
                  <p:nvPr/>
                </p:nvCxnSpPr>
                <p:spPr>
                  <a:xfrm flipV="1">
                    <a:off x="2341994" y="1926778"/>
                    <a:ext cx="540901" cy="2262395"/>
                  </a:xfrm>
                  <a:prstGeom prst="line">
                    <a:avLst/>
                  </a:prstGeom>
                </p:spPr>
                <p:style>
                  <a:lnRef idx="1">
                    <a:schemeClr val="dk1"/>
                  </a:lnRef>
                  <a:fillRef idx="0">
                    <a:schemeClr val="dk1"/>
                  </a:fillRef>
                  <a:effectRef idx="0">
                    <a:schemeClr val="dk1"/>
                  </a:effectRef>
                  <a:fontRef idx="minor">
                    <a:schemeClr val="tx1"/>
                  </a:fontRef>
                </p:style>
              </p:cxnSp>
              <p:cxnSp>
                <p:nvCxnSpPr>
                  <p:cNvPr id="210" name="Straight Connector 209">
                    <a:extLst>
                      <a:ext uri="{FF2B5EF4-FFF2-40B4-BE49-F238E27FC236}">
                        <a16:creationId xmlns:a16="http://schemas.microsoft.com/office/drawing/2014/main" id="{284C79CA-762C-F385-69CA-75A561116308}"/>
                      </a:ext>
                    </a:extLst>
                  </p:cNvPr>
                  <p:cNvCxnSpPr>
                    <a:cxnSpLocks/>
                    <a:stCxn id="239" idx="7"/>
                    <a:endCxn id="241" idx="3"/>
                  </p:cNvCxnSpPr>
                  <p:nvPr/>
                </p:nvCxnSpPr>
                <p:spPr>
                  <a:xfrm flipV="1">
                    <a:off x="2341994" y="2481948"/>
                    <a:ext cx="540901" cy="1707225"/>
                  </a:xfrm>
                  <a:prstGeom prst="line">
                    <a:avLst/>
                  </a:prstGeom>
                </p:spPr>
                <p:style>
                  <a:lnRef idx="1">
                    <a:schemeClr val="dk1"/>
                  </a:lnRef>
                  <a:fillRef idx="0">
                    <a:schemeClr val="dk1"/>
                  </a:fillRef>
                  <a:effectRef idx="0">
                    <a:schemeClr val="dk1"/>
                  </a:effectRef>
                  <a:fontRef idx="minor">
                    <a:schemeClr val="tx1"/>
                  </a:fontRef>
                </p:style>
              </p:cxnSp>
              <p:cxnSp>
                <p:nvCxnSpPr>
                  <p:cNvPr id="211" name="Straight Connector 210">
                    <a:extLst>
                      <a:ext uri="{FF2B5EF4-FFF2-40B4-BE49-F238E27FC236}">
                        <a16:creationId xmlns:a16="http://schemas.microsoft.com/office/drawing/2014/main" id="{F0070915-AC76-BD34-336F-EA55F72379CC}"/>
                      </a:ext>
                    </a:extLst>
                  </p:cNvPr>
                  <p:cNvCxnSpPr>
                    <a:cxnSpLocks/>
                    <a:stCxn id="239" idx="7"/>
                    <a:endCxn id="242" idx="3"/>
                  </p:cNvCxnSpPr>
                  <p:nvPr/>
                </p:nvCxnSpPr>
                <p:spPr>
                  <a:xfrm flipV="1">
                    <a:off x="2341994" y="3037118"/>
                    <a:ext cx="540901" cy="1152055"/>
                  </a:xfrm>
                  <a:prstGeom prst="line">
                    <a:avLst/>
                  </a:prstGeom>
                </p:spPr>
                <p:style>
                  <a:lnRef idx="1">
                    <a:schemeClr val="dk1"/>
                  </a:lnRef>
                  <a:fillRef idx="0">
                    <a:schemeClr val="dk1"/>
                  </a:fillRef>
                  <a:effectRef idx="0">
                    <a:schemeClr val="dk1"/>
                  </a:effectRef>
                  <a:fontRef idx="minor">
                    <a:schemeClr val="tx1"/>
                  </a:fontRef>
                </p:style>
              </p:cxnSp>
              <p:cxnSp>
                <p:nvCxnSpPr>
                  <p:cNvPr id="212" name="Straight Connector 211">
                    <a:extLst>
                      <a:ext uri="{FF2B5EF4-FFF2-40B4-BE49-F238E27FC236}">
                        <a16:creationId xmlns:a16="http://schemas.microsoft.com/office/drawing/2014/main" id="{18A770D9-5E64-C33A-A752-A322FDA853A5}"/>
                      </a:ext>
                    </a:extLst>
                  </p:cNvPr>
                  <p:cNvCxnSpPr>
                    <a:cxnSpLocks/>
                    <a:stCxn id="239" idx="7"/>
                    <a:endCxn id="243" idx="3"/>
                  </p:cNvCxnSpPr>
                  <p:nvPr/>
                </p:nvCxnSpPr>
                <p:spPr>
                  <a:xfrm flipV="1">
                    <a:off x="2341994" y="3592289"/>
                    <a:ext cx="540901" cy="596884"/>
                  </a:xfrm>
                  <a:prstGeom prst="line">
                    <a:avLst/>
                  </a:prstGeom>
                </p:spPr>
                <p:style>
                  <a:lnRef idx="1">
                    <a:schemeClr val="dk1"/>
                  </a:lnRef>
                  <a:fillRef idx="0">
                    <a:schemeClr val="dk1"/>
                  </a:fillRef>
                  <a:effectRef idx="0">
                    <a:schemeClr val="dk1"/>
                  </a:effectRef>
                  <a:fontRef idx="minor">
                    <a:schemeClr val="tx1"/>
                  </a:fontRef>
                </p:style>
              </p:cxnSp>
              <p:cxnSp>
                <p:nvCxnSpPr>
                  <p:cNvPr id="213" name="Straight Connector 212">
                    <a:extLst>
                      <a:ext uri="{FF2B5EF4-FFF2-40B4-BE49-F238E27FC236}">
                        <a16:creationId xmlns:a16="http://schemas.microsoft.com/office/drawing/2014/main" id="{D273B909-89FB-50EB-33FA-52194F835107}"/>
                      </a:ext>
                    </a:extLst>
                  </p:cNvPr>
                  <p:cNvCxnSpPr>
                    <a:cxnSpLocks/>
                    <a:stCxn id="234" idx="6"/>
                    <a:endCxn id="240" idx="1"/>
                  </p:cNvCxnSpPr>
                  <p:nvPr/>
                </p:nvCxnSpPr>
                <p:spPr>
                  <a:xfrm>
                    <a:off x="2394602" y="1540328"/>
                    <a:ext cx="488293" cy="132438"/>
                  </a:xfrm>
                  <a:prstGeom prst="line">
                    <a:avLst/>
                  </a:prstGeom>
                </p:spPr>
                <p:style>
                  <a:lnRef idx="1">
                    <a:schemeClr val="dk1"/>
                  </a:lnRef>
                  <a:fillRef idx="0">
                    <a:schemeClr val="dk1"/>
                  </a:fillRef>
                  <a:effectRef idx="0">
                    <a:schemeClr val="dk1"/>
                  </a:effectRef>
                  <a:fontRef idx="minor">
                    <a:schemeClr val="tx1"/>
                  </a:fontRef>
                </p:style>
              </p:cxnSp>
              <p:cxnSp>
                <p:nvCxnSpPr>
                  <p:cNvPr id="214" name="Straight Connector 213">
                    <a:extLst>
                      <a:ext uri="{FF2B5EF4-FFF2-40B4-BE49-F238E27FC236}">
                        <a16:creationId xmlns:a16="http://schemas.microsoft.com/office/drawing/2014/main" id="{3B46B4FA-A670-433C-6EFC-0428A45BA985}"/>
                      </a:ext>
                    </a:extLst>
                  </p:cNvPr>
                  <p:cNvCxnSpPr>
                    <a:cxnSpLocks/>
                    <a:stCxn id="234" idx="6"/>
                    <a:endCxn id="241" idx="1"/>
                  </p:cNvCxnSpPr>
                  <p:nvPr/>
                </p:nvCxnSpPr>
                <p:spPr>
                  <a:xfrm>
                    <a:off x="2394602" y="1540328"/>
                    <a:ext cx="488293" cy="687608"/>
                  </a:xfrm>
                  <a:prstGeom prst="line">
                    <a:avLst/>
                  </a:prstGeom>
                </p:spPr>
                <p:style>
                  <a:lnRef idx="1">
                    <a:schemeClr val="dk1"/>
                  </a:lnRef>
                  <a:fillRef idx="0">
                    <a:schemeClr val="dk1"/>
                  </a:fillRef>
                  <a:effectRef idx="0">
                    <a:schemeClr val="dk1"/>
                  </a:effectRef>
                  <a:fontRef idx="minor">
                    <a:schemeClr val="tx1"/>
                  </a:fontRef>
                </p:style>
              </p:cxnSp>
              <p:cxnSp>
                <p:nvCxnSpPr>
                  <p:cNvPr id="215" name="Straight Connector 214">
                    <a:extLst>
                      <a:ext uri="{FF2B5EF4-FFF2-40B4-BE49-F238E27FC236}">
                        <a16:creationId xmlns:a16="http://schemas.microsoft.com/office/drawing/2014/main" id="{CBB4C0E4-F151-CB87-D491-12368127E379}"/>
                      </a:ext>
                    </a:extLst>
                  </p:cNvPr>
                  <p:cNvCxnSpPr>
                    <a:cxnSpLocks/>
                    <a:stCxn id="234" idx="6"/>
                    <a:endCxn id="242" idx="1"/>
                  </p:cNvCxnSpPr>
                  <p:nvPr/>
                </p:nvCxnSpPr>
                <p:spPr>
                  <a:xfrm>
                    <a:off x="2394602" y="1540328"/>
                    <a:ext cx="488293" cy="1242778"/>
                  </a:xfrm>
                  <a:prstGeom prst="line">
                    <a:avLst/>
                  </a:prstGeom>
                </p:spPr>
                <p:style>
                  <a:lnRef idx="1">
                    <a:schemeClr val="dk1"/>
                  </a:lnRef>
                  <a:fillRef idx="0">
                    <a:schemeClr val="dk1"/>
                  </a:fillRef>
                  <a:effectRef idx="0">
                    <a:schemeClr val="dk1"/>
                  </a:effectRef>
                  <a:fontRef idx="minor">
                    <a:schemeClr val="tx1"/>
                  </a:fontRef>
                </p:style>
              </p:cxnSp>
              <p:cxnSp>
                <p:nvCxnSpPr>
                  <p:cNvPr id="216" name="Straight Connector 215">
                    <a:extLst>
                      <a:ext uri="{FF2B5EF4-FFF2-40B4-BE49-F238E27FC236}">
                        <a16:creationId xmlns:a16="http://schemas.microsoft.com/office/drawing/2014/main" id="{0C63CA11-7FA5-4A08-0C3E-09B750411B9B}"/>
                      </a:ext>
                    </a:extLst>
                  </p:cNvPr>
                  <p:cNvCxnSpPr>
                    <a:cxnSpLocks/>
                    <a:stCxn id="234" idx="6"/>
                    <a:endCxn id="243" idx="1"/>
                  </p:cNvCxnSpPr>
                  <p:nvPr/>
                </p:nvCxnSpPr>
                <p:spPr>
                  <a:xfrm>
                    <a:off x="2394602" y="1540328"/>
                    <a:ext cx="488293" cy="1797949"/>
                  </a:xfrm>
                  <a:prstGeom prst="line">
                    <a:avLst/>
                  </a:prstGeom>
                </p:spPr>
                <p:style>
                  <a:lnRef idx="1">
                    <a:schemeClr val="dk1"/>
                  </a:lnRef>
                  <a:fillRef idx="0">
                    <a:schemeClr val="dk1"/>
                  </a:fillRef>
                  <a:effectRef idx="0">
                    <a:schemeClr val="dk1"/>
                  </a:effectRef>
                  <a:fontRef idx="minor">
                    <a:schemeClr val="tx1"/>
                  </a:fontRef>
                </p:style>
              </p:cxnSp>
              <p:cxnSp>
                <p:nvCxnSpPr>
                  <p:cNvPr id="217" name="Straight Connector 216">
                    <a:extLst>
                      <a:ext uri="{FF2B5EF4-FFF2-40B4-BE49-F238E27FC236}">
                        <a16:creationId xmlns:a16="http://schemas.microsoft.com/office/drawing/2014/main" id="{566B73D2-7895-52B7-0EC9-956BE05633A4}"/>
                      </a:ext>
                    </a:extLst>
                  </p:cNvPr>
                  <p:cNvCxnSpPr>
                    <a:cxnSpLocks/>
                    <a:stCxn id="238" idx="6"/>
                    <a:endCxn id="243" idx="3"/>
                  </p:cNvCxnSpPr>
                  <p:nvPr/>
                </p:nvCxnSpPr>
                <p:spPr>
                  <a:xfrm flipV="1">
                    <a:off x="2405487" y="3592289"/>
                    <a:ext cx="477408" cy="168720"/>
                  </a:xfrm>
                  <a:prstGeom prst="line">
                    <a:avLst/>
                  </a:prstGeom>
                </p:spPr>
                <p:style>
                  <a:lnRef idx="1">
                    <a:schemeClr val="dk1"/>
                  </a:lnRef>
                  <a:fillRef idx="0">
                    <a:schemeClr val="dk1"/>
                  </a:fillRef>
                  <a:effectRef idx="0">
                    <a:schemeClr val="dk1"/>
                  </a:effectRef>
                  <a:fontRef idx="minor">
                    <a:schemeClr val="tx1"/>
                  </a:fontRef>
                </p:style>
              </p:cxnSp>
              <p:cxnSp>
                <p:nvCxnSpPr>
                  <p:cNvPr id="218" name="Straight Connector 217">
                    <a:extLst>
                      <a:ext uri="{FF2B5EF4-FFF2-40B4-BE49-F238E27FC236}">
                        <a16:creationId xmlns:a16="http://schemas.microsoft.com/office/drawing/2014/main" id="{8CBBDA44-1E12-FC56-4B33-9ACA1466D68D}"/>
                      </a:ext>
                    </a:extLst>
                  </p:cNvPr>
                  <p:cNvCxnSpPr>
                    <a:cxnSpLocks/>
                    <a:stCxn id="238" idx="6"/>
                    <a:endCxn id="242" idx="3"/>
                  </p:cNvCxnSpPr>
                  <p:nvPr/>
                </p:nvCxnSpPr>
                <p:spPr>
                  <a:xfrm flipV="1">
                    <a:off x="2405487" y="3037118"/>
                    <a:ext cx="477408" cy="723891"/>
                  </a:xfrm>
                  <a:prstGeom prst="line">
                    <a:avLst/>
                  </a:prstGeom>
                </p:spPr>
                <p:style>
                  <a:lnRef idx="1">
                    <a:schemeClr val="dk1"/>
                  </a:lnRef>
                  <a:fillRef idx="0">
                    <a:schemeClr val="dk1"/>
                  </a:fillRef>
                  <a:effectRef idx="0">
                    <a:schemeClr val="dk1"/>
                  </a:effectRef>
                  <a:fontRef idx="minor">
                    <a:schemeClr val="tx1"/>
                  </a:fontRef>
                </p:style>
              </p:cxnSp>
              <p:cxnSp>
                <p:nvCxnSpPr>
                  <p:cNvPr id="219" name="Straight Connector 218">
                    <a:extLst>
                      <a:ext uri="{FF2B5EF4-FFF2-40B4-BE49-F238E27FC236}">
                        <a16:creationId xmlns:a16="http://schemas.microsoft.com/office/drawing/2014/main" id="{575D55C7-E7B4-4E36-B8F3-B7DC8F7B76A9}"/>
                      </a:ext>
                    </a:extLst>
                  </p:cNvPr>
                  <p:cNvCxnSpPr>
                    <a:cxnSpLocks/>
                    <a:stCxn id="238" idx="6"/>
                    <a:endCxn id="241" idx="3"/>
                  </p:cNvCxnSpPr>
                  <p:nvPr/>
                </p:nvCxnSpPr>
                <p:spPr>
                  <a:xfrm flipV="1">
                    <a:off x="2405487" y="2481948"/>
                    <a:ext cx="477408" cy="1279061"/>
                  </a:xfrm>
                  <a:prstGeom prst="line">
                    <a:avLst/>
                  </a:prstGeom>
                </p:spPr>
                <p:style>
                  <a:lnRef idx="1">
                    <a:schemeClr val="dk1"/>
                  </a:lnRef>
                  <a:fillRef idx="0">
                    <a:schemeClr val="dk1"/>
                  </a:fillRef>
                  <a:effectRef idx="0">
                    <a:schemeClr val="dk1"/>
                  </a:effectRef>
                  <a:fontRef idx="minor">
                    <a:schemeClr val="tx1"/>
                  </a:fontRef>
                </p:style>
              </p:cxnSp>
              <p:cxnSp>
                <p:nvCxnSpPr>
                  <p:cNvPr id="220" name="Straight Connector 219">
                    <a:extLst>
                      <a:ext uri="{FF2B5EF4-FFF2-40B4-BE49-F238E27FC236}">
                        <a16:creationId xmlns:a16="http://schemas.microsoft.com/office/drawing/2014/main" id="{91043FAB-6FDB-2326-28B8-85AEE88463E7}"/>
                      </a:ext>
                    </a:extLst>
                  </p:cNvPr>
                  <p:cNvCxnSpPr>
                    <a:cxnSpLocks/>
                    <a:stCxn id="238" idx="6"/>
                    <a:endCxn id="240" idx="3"/>
                  </p:cNvCxnSpPr>
                  <p:nvPr/>
                </p:nvCxnSpPr>
                <p:spPr>
                  <a:xfrm flipV="1">
                    <a:off x="2405487" y="1926778"/>
                    <a:ext cx="477408" cy="1834231"/>
                  </a:xfrm>
                  <a:prstGeom prst="line">
                    <a:avLst/>
                  </a:prstGeom>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849F746E-E530-0D6A-8CA6-CBA698526C32}"/>
                      </a:ext>
                    </a:extLst>
                  </p:cNvPr>
                  <p:cNvCxnSpPr>
                    <a:cxnSpLocks/>
                    <a:stCxn id="235" idx="6"/>
                    <a:endCxn id="240" idx="2"/>
                  </p:cNvCxnSpPr>
                  <p:nvPr/>
                </p:nvCxnSpPr>
                <p:spPr>
                  <a:xfrm flipV="1">
                    <a:off x="2394602" y="179977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222" name="Straight Connector 221">
                    <a:extLst>
                      <a:ext uri="{FF2B5EF4-FFF2-40B4-BE49-F238E27FC236}">
                        <a16:creationId xmlns:a16="http://schemas.microsoft.com/office/drawing/2014/main" id="{813920E3-B76E-7E02-E037-59BC7A4531F0}"/>
                      </a:ext>
                    </a:extLst>
                  </p:cNvPr>
                  <p:cNvCxnSpPr>
                    <a:cxnSpLocks/>
                    <a:stCxn id="235" idx="6"/>
                    <a:endCxn id="241" idx="2"/>
                  </p:cNvCxnSpPr>
                  <p:nvPr/>
                </p:nvCxnSpPr>
                <p:spPr>
                  <a:xfrm>
                    <a:off x="2394602" y="209549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223" name="Straight Connector 222">
                    <a:extLst>
                      <a:ext uri="{FF2B5EF4-FFF2-40B4-BE49-F238E27FC236}">
                        <a16:creationId xmlns:a16="http://schemas.microsoft.com/office/drawing/2014/main" id="{E645563F-7D8E-E266-DC6C-6583C7995B36}"/>
                      </a:ext>
                    </a:extLst>
                  </p:cNvPr>
                  <p:cNvCxnSpPr>
                    <a:cxnSpLocks/>
                    <a:stCxn id="235" idx="6"/>
                    <a:endCxn id="242" idx="2"/>
                  </p:cNvCxnSpPr>
                  <p:nvPr/>
                </p:nvCxnSpPr>
                <p:spPr>
                  <a:xfrm>
                    <a:off x="2394602" y="2095498"/>
                    <a:ext cx="435685" cy="814614"/>
                  </a:xfrm>
                  <a:prstGeom prst="line">
                    <a:avLst/>
                  </a:prstGeom>
                </p:spPr>
                <p:style>
                  <a:lnRef idx="1">
                    <a:schemeClr val="dk1"/>
                  </a:lnRef>
                  <a:fillRef idx="0">
                    <a:schemeClr val="dk1"/>
                  </a:fillRef>
                  <a:effectRef idx="0">
                    <a:schemeClr val="dk1"/>
                  </a:effectRef>
                  <a:fontRef idx="minor">
                    <a:schemeClr val="tx1"/>
                  </a:fontRef>
                </p:style>
              </p:cxnSp>
              <p:cxnSp>
                <p:nvCxnSpPr>
                  <p:cNvPr id="224" name="Straight Connector 223">
                    <a:extLst>
                      <a:ext uri="{FF2B5EF4-FFF2-40B4-BE49-F238E27FC236}">
                        <a16:creationId xmlns:a16="http://schemas.microsoft.com/office/drawing/2014/main" id="{BBB2BD4A-E839-69B6-E030-2C188891D488}"/>
                      </a:ext>
                    </a:extLst>
                  </p:cNvPr>
                  <p:cNvCxnSpPr>
                    <a:cxnSpLocks/>
                    <a:stCxn id="235" idx="6"/>
                    <a:endCxn id="243" idx="2"/>
                  </p:cNvCxnSpPr>
                  <p:nvPr/>
                </p:nvCxnSpPr>
                <p:spPr>
                  <a:xfrm>
                    <a:off x="2394602" y="2095498"/>
                    <a:ext cx="435685" cy="1369785"/>
                  </a:xfrm>
                  <a:prstGeom prst="line">
                    <a:avLst/>
                  </a:prstGeom>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41ABAC79-24BE-7F08-12DD-040E66B561C6}"/>
                      </a:ext>
                    </a:extLst>
                  </p:cNvPr>
                  <p:cNvCxnSpPr>
                    <a:cxnSpLocks/>
                    <a:stCxn id="237" idx="6"/>
                    <a:endCxn id="243" idx="2"/>
                  </p:cNvCxnSpPr>
                  <p:nvPr/>
                </p:nvCxnSpPr>
                <p:spPr>
                  <a:xfrm>
                    <a:off x="2405487" y="3205839"/>
                    <a:ext cx="424800" cy="259444"/>
                  </a:xfrm>
                  <a:prstGeom prst="line">
                    <a:avLst/>
                  </a:prstGeom>
                </p:spPr>
                <p:style>
                  <a:lnRef idx="1">
                    <a:schemeClr val="dk1"/>
                  </a:lnRef>
                  <a:fillRef idx="0">
                    <a:schemeClr val="dk1"/>
                  </a:fillRef>
                  <a:effectRef idx="0">
                    <a:schemeClr val="dk1"/>
                  </a:effectRef>
                  <a:fontRef idx="minor">
                    <a:schemeClr val="tx1"/>
                  </a:fontRef>
                </p:style>
              </p:cxnSp>
              <p:cxnSp>
                <p:nvCxnSpPr>
                  <p:cNvPr id="226" name="Straight Connector 225">
                    <a:extLst>
                      <a:ext uri="{FF2B5EF4-FFF2-40B4-BE49-F238E27FC236}">
                        <a16:creationId xmlns:a16="http://schemas.microsoft.com/office/drawing/2014/main" id="{05ACA761-2E21-F195-4E8A-222A2DF44A37}"/>
                      </a:ext>
                    </a:extLst>
                  </p:cNvPr>
                  <p:cNvCxnSpPr>
                    <a:cxnSpLocks/>
                    <a:stCxn id="237" idx="6"/>
                    <a:endCxn id="242" idx="2"/>
                  </p:cNvCxnSpPr>
                  <p:nvPr/>
                </p:nvCxnSpPr>
                <p:spPr>
                  <a:xfrm flipV="1">
                    <a:off x="2405487" y="2910112"/>
                    <a:ext cx="424800" cy="295727"/>
                  </a:xfrm>
                  <a:prstGeom prst="line">
                    <a:avLst/>
                  </a:prstGeom>
                </p:spPr>
                <p:style>
                  <a:lnRef idx="1">
                    <a:schemeClr val="dk1"/>
                  </a:lnRef>
                  <a:fillRef idx="0">
                    <a:schemeClr val="dk1"/>
                  </a:fillRef>
                  <a:effectRef idx="0">
                    <a:schemeClr val="dk1"/>
                  </a:effectRef>
                  <a:fontRef idx="minor">
                    <a:schemeClr val="tx1"/>
                  </a:fontRef>
                </p:style>
              </p:cxnSp>
              <p:cxnSp>
                <p:nvCxnSpPr>
                  <p:cNvPr id="227" name="Straight Connector 226">
                    <a:extLst>
                      <a:ext uri="{FF2B5EF4-FFF2-40B4-BE49-F238E27FC236}">
                        <a16:creationId xmlns:a16="http://schemas.microsoft.com/office/drawing/2014/main" id="{A8A92E87-947B-3EC2-7048-29FBCFD5820F}"/>
                      </a:ext>
                    </a:extLst>
                  </p:cNvPr>
                  <p:cNvCxnSpPr>
                    <a:cxnSpLocks/>
                    <a:stCxn id="237" idx="6"/>
                    <a:endCxn id="241" idx="2"/>
                  </p:cNvCxnSpPr>
                  <p:nvPr/>
                </p:nvCxnSpPr>
                <p:spPr>
                  <a:xfrm flipV="1">
                    <a:off x="2405487" y="2354942"/>
                    <a:ext cx="424800" cy="850897"/>
                  </a:xfrm>
                  <a:prstGeom prst="line">
                    <a:avLst/>
                  </a:prstGeom>
                </p:spPr>
                <p:style>
                  <a:lnRef idx="1">
                    <a:schemeClr val="dk1"/>
                  </a:lnRef>
                  <a:fillRef idx="0">
                    <a:schemeClr val="dk1"/>
                  </a:fillRef>
                  <a:effectRef idx="0">
                    <a:schemeClr val="dk1"/>
                  </a:effectRef>
                  <a:fontRef idx="minor">
                    <a:schemeClr val="tx1"/>
                  </a:fontRef>
                </p:style>
              </p:cxnSp>
              <p:cxnSp>
                <p:nvCxnSpPr>
                  <p:cNvPr id="228" name="Straight Connector 227">
                    <a:extLst>
                      <a:ext uri="{FF2B5EF4-FFF2-40B4-BE49-F238E27FC236}">
                        <a16:creationId xmlns:a16="http://schemas.microsoft.com/office/drawing/2014/main" id="{2B196AD5-FF79-A319-AC2A-51D8AC55609C}"/>
                      </a:ext>
                    </a:extLst>
                  </p:cNvPr>
                  <p:cNvCxnSpPr>
                    <a:cxnSpLocks/>
                    <a:stCxn id="237" idx="6"/>
                    <a:endCxn id="240" idx="2"/>
                  </p:cNvCxnSpPr>
                  <p:nvPr/>
                </p:nvCxnSpPr>
                <p:spPr>
                  <a:xfrm flipV="1">
                    <a:off x="2405487" y="1799772"/>
                    <a:ext cx="424800" cy="1406067"/>
                  </a:xfrm>
                  <a:prstGeom prst="line">
                    <a:avLst/>
                  </a:prstGeom>
                </p:spPr>
                <p:style>
                  <a:lnRef idx="1">
                    <a:schemeClr val="dk1"/>
                  </a:lnRef>
                  <a:fillRef idx="0">
                    <a:schemeClr val="dk1"/>
                  </a:fillRef>
                  <a:effectRef idx="0">
                    <a:schemeClr val="dk1"/>
                  </a:effectRef>
                  <a:fontRef idx="minor">
                    <a:schemeClr val="tx1"/>
                  </a:fontRef>
                </p:style>
              </p:cxnSp>
              <p:cxnSp>
                <p:nvCxnSpPr>
                  <p:cNvPr id="229" name="Straight Connector 228">
                    <a:extLst>
                      <a:ext uri="{FF2B5EF4-FFF2-40B4-BE49-F238E27FC236}">
                        <a16:creationId xmlns:a16="http://schemas.microsoft.com/office/drawing/2014/main" id="{9E8AF485-65DD-9368-BE94-B762AF43674E}"/>
                      </a:ext>
                    </a:extLst>
                  </p:cNvPr>
                  <p:cNvCxnSpPr>
                    <a:cxnSpLocks/>
                    <a:stCxn id="236" idx="6"/>
                    <a:endCxn id="240" idx="2"/>
                  </p:cNvCxnSpPr>
                  <p:nvPr/>
                </p:nvCxnSpPr>
                <p:spPr>
                  <a:xfrm flipV="1">
                    <a:off x="2394602" y="1799772"/>
                    <a:ext cx="435685" cy="850896"/>
                  </a:xfrm>
                  <a:prstGeom prst="line">
                    <a:avLst/>
                  </a:prstGeom>
                </p:spPr>
                <p:style>
                  <a:lnRef idx="1">
                    <a:schemeClr val="dk1"/>
                  </a:lnRef>
                  <a:fillRef idx="0">
                    <a:schemeClr val="dk1"/>
                  </a:fillRef>
                  <a:effectRef idx="0">
                    <a:schemeClr val="dk1"/>
                  </a:effectRef>
                  <a:fontRef idx="minor">
                    <a:schemeClr val="tx1"/>
                  </a:fontRef>
                </p:style>
              </p:cxnSp>
              <p:cxnSp>
                <p:nvCxnSpPr>
                  <p:cNvPr id="230" name="Straight Connector 229">
                    <a:extLst>
                      <a:ext uri="{FF2B5EF4-FFF2-40B4-BE49-F238E27FC236}">
                        <a16:creationId xmlns:a16="http://schemas.microsoft.com/office/drawing/2014/main" id="{3465AFF7-DF9A-4E6D-EFC5-0D956D3E20B7}"/>
                      </a:ext>
                    </a:extLst>
                  </p:cNvPr>
                  <p:cNvCxnSpPr>
                    <a:cxnSpLocks/>
                    <a:stCxn id="236" idx="6"/>
                    <a:endCxn id="241" idx="2"/>
                  </p:cNvCxnSpPr>
                  <p:nvPr/>
                </p:nvCxnSpPr>
                <p:spPr>
                  <a:xfrm flipV="1">
                    <a:off x="2394602" y="235494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231" name="Straight Connector 230">
                    <a:extLst>
                      <a:ext uri="{FF2B5EF4-FFF2-40B4-BE49-F238E27FC236}">
                        <a16:creationId xmlns:a16="http://schemas.microsoft.com/office/drawing/2014/main" id="{99CEA8D9-5248-CFB7-3C93-A1DD1D540A90}"/>
                      </a:ext>
                    </a:extLst>
                  </p:cNvPr>
                  <p:cNvCxnSpPr>
                    <a:cxnSpLocks/>
                    <a:stCxn id="236" idx="6"/>
                    <a:endCxn id="242" idx="2"/>
                  </p:cNvCxnSpPr>
                  <p:nvPr/>
                </p:nvCxnSpPr>
                <p:spPr>
                  <a:xfrm>
                    <a:off x="2394602" y="265066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232" name="Straight Connector 231">
                    <a:extLst>
                      <a:ext uri="{FF2B5EF4-FFF2-40B4-BE49-F238E27FC236}">
                        <a16:creationId xmlns:a16="http://schemas.microsoft.com/office/drawing/2014/main" id="{F61CF6A8-D719-946D-FA00-BD09288DD314}"/>
                      </a:ext>
                    </a:extLst>
                  </p:cNvPr>
                  <p:cNvCxnSpPr>
                    <a:cxnSpLocks/>
                    <a:stCxn id="236" idx="6"/>
                    <a:endCxn id="243" idx="2"/>
                  </p:cNvCxnSpPr>
                  <p:nvPr/>
                </p:nvCxnSpPr>
                <p:spPr>
                  <a:xfrm>
                    <a:off x="2394602" y="2650668"/>
                    <a:ext cx="435685" cy="814615"/>
                  </a:xfrm>
                  <a:prstGeom prst="line">
                    <a:avLst/>
                  </a:prstGeom>
                </p:spPr>
                <p:style>
                  <a:lnRef idx="1">
                    <a:schemeClr val="dk1"/>
                  </a:lnRef>
                  <a:fillRef idx="0">
                    <a:schemeClr val="dk1"/>
                  </a:fillRef>
                  <a:effectRef idx="0">
                    <a:schemeClr val="dk1"/>
                  </a:effectRef>
                  <a:fontRef idx="minor">
                    <a:schemeClr val="tx1"/>
                  </a:fontRef>
                </p:style>
              </p:cxnSp>
            </p:grpSp>
            <p:cxnSp>
              <p:nvCxnSpPr>
                <p:cNvPr id="197" name="Straight Connector 196">
                  <a:extLst>
                    <a:ext uri="{FF2B5EF4-FFF2-40B4-BE49-F238E27FC236}">
                      <a16:creationId xmlns:a16="http://schemas.microsoft.com/office/drawing/2014/main" id="{017E0ACC-53F0-44C2-9310-C02E2B993948}"/>
                    </a:ext>
                  </a:extLst>
                </p:cNvPr>
                <p:cNvCxnSpPr>
                  <a:cxnSpLocks/>
                  <a:stCxn id="240" idx="6"/>
                  <a:endCxn id="244" idx="2"/>
                </p:cNvCxnSpPr>
                <p:nvPr/>
              </p:nvCxnSpPr>
              <p:spPr>
                <a:xfrm>
                  <a:off x="3189515" y="179977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198" name="Straight Connector 197">
                  <a:extLst>
                    <a:ext uri="{FF2B5EF4-FFF2-40B4-BE49-F238E27FC236}">
                      <a16:creationId xmlns:a16="http://schemas.microsoft.com/office/drawing/2014/main" id="{2D86FBCE-4BEA-B8BF-5A26-16CD0208C907}"/>
                    </a:ext>
                  </a:extLst>
                </p:cNvPr>
                <p:cNvCxnSpPr>
                  <a:cxnSpLocks/>
                  <a:stCxn id="240" idx="6"/>
                  <a:endCxn id="245" idx="2"/>
                </p:cNvCxnSpPr>
                <p:nvPr/>
              </p:nvCxnSpPr>
              <p:spPr>
                <a:xfrm>
                  <a:off x="3189515" y="1799772"/>
                  <a:ext cx="424800" cy="1114219"/>
                </a:xfrm>
                <a:prstGeom prst="line">
                  <a:avLst/>
                </a:prstGeom>
              </p:spPr>
              <p:style>
                <a:lnRef idx="1">
                  <a:schemeClr val="dk1"/>
                </a:lnRef>
                <a:fillRef idx="0">
                  <a:schemeClr val="dk1"/>
                </a:fillRef>
                <a:effectRef idx="0">
                  <a:schemeClr val="dk1"/>
                </a:effectRef>
                <a:fontRef idx="minor">
                  <a:schemeClr val="tx1"/>
                </a:fontRef>
              </p:style>
            </p:cxnSp>
            <p:cxnSp>
              <p:nvCxnSpPr>
                <p:cNvPr id="199" name="Straight Connector 198">
                  <a:extLst>
                    <a:ext uri="{FF2B5EF4-FFF2-40B4-BE49-F238E27FC236}">
                      <a16:creationId xmlns:a16="http://schemas.microsoft.com/office/drawing/2014/main" id="{E311B118-F10B-B6AF-553A-7F4368C2B2F1}"/>
                    </a:ext>
                  </a:extLst>
                </p:cNvPr>
                <p:cNvCxnSpPr>
                  <a:cxnSpLocks/>
                  <a:stCxn id="241" idx="6"/>
                  <a:endCxn id="244" idx="2"/>
                </p:cNvCxnSpPr>
                <p:nvPr/>
              </p:nvCxnSpPr>
              <p:spPr>
                <a:xfrm>
                  <a:off x="3189515" y="235494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76795D4A-1678-AB39-B00D-6B0D9BC81324}"/>
                    </a:ext>
                  </a:extLst>
                </p:cNvPr>
                <p:cNvCxnSpPr>
                  <a:cxnSpLocks/>
                  <a:stCxn id="241" idx="6"/>
                  <a:endCxn id="245" idx="2"/>
                </p:cNvCxnSpPr>
                <p:nvPr/>
              </p:nvCxnSpPr>
              <p:spPr>
                <a:xfrm>
                  <a:off x="3189515" y="235494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201" name="Straight Connector 200">
                  <a:extLst>
                    <a:ext uri="{FF2B5EF4-FFF2-40B4-BE49-F238E27FC236}">
                      <a16:creationId xmlns:a16="http://schemas.microsoft.com/office/drawing/2014/main" id="{D9EEF992-8E27-0234-7222-EB75E4E662C8}"/>
                    </a:ext>
                  </a:extLst>
                </p:cNvPr>
                <p:cNvCxnSpPr>
                  <a:cxnSpLocks/>
                  <a:stCxn id="242" idx="6"/>
                  <a:endCxn id="244" idx="2"/>
                </p:cNvCxnSpPr>
                <p:nvPr/>
              </p:nvCxnSpPr>
              <p:spPr>
                <a:xfrm flipV="1">
                  <a:off x="3189515" y="2358821"/>
                  <a:ext cx="424800" cy="551291"/>
                </a:xfrm>
                <a:prstGeom prst="line">
                  <a:avLst/>
                </a:prstGeom>
              </p:spPr>
              <p:style>
                <a:lnRef idx="1">
                  <a:schemeClr val="dk1"/>
                </a:lnRef>
                <a:fillRef idx="0">
                  <a:schemeClr val="dk1"/>
                </a:fillRef>
                <a:effectRef idx="0">
                  <a:schemeClr val="dk1"/>
                </a:effectRef>
                <a:fontRef idx="minor">
                  <a:schemeClr val="tx1"/>
                </a:fontRef>
              </p:style>
            </p:cxnSp>
            <p:cxnSp>
              <p:nvCxnSpPr>
                <p:cNvPr id="202" name="Straight Connector 201">
                  <a:extLst>
                    <a:ext uri="{FF2B5EF4-FFF2-40B4-BE49-F238E27FC236}">
                      <a16:creationId xmlns:a16="http://schemas.microsoft.com/office/drawing/2014/main" id="{CE88ED61-51FA-F1F7-3191-256192D63DEB}"/>
                    </a:ext>
                  </a:extLst>
                </p:cNvPr>
                <p:cNvCxnSpPr>
                  <a:cxnSpLocks/>
                  <a:stCxn id="243" idx="6"/>
                  <a:endCxn id="244" idx="2"/>
                </p:cNvCxnSpPr>
                <p:nvPr/>
              </p:nvCxnSpPr>
              <p:spPr>
                <a:xfrm flipV="1">
                  <a:off x="3189515" y="2358821"/>
                  <a:ext cx="424800" cy="1106462"/>
                </a:xfrm>
                <a:prstGeom prst="line">
                  <a:avLst/>
                </a:prstGeom>
              </p:spPr>
              <p:style>
                <a:lnRef idx="1">
                  <a:schemeClr val="dk1"/>
                </a:lnRef>
                <a:fillRef idx="0">
                  <a:schemeClr val="dk1"/>
                </a:fillRef>
                <a:effectRef idx="0">
                  <a:schemeClr val="dk1"/>
                </a:effectRef>
                <a:fontRef idx="minor">
                  <a:schemeClr val="tx1"/>
                </a:fontRef>
              </p:style>
            </p:cxnSp>
            <p:cxnSp>
              <p:nvCxnSpPr>
                <p:cNvPr id="203" name="Straight Connector 202">
                  <a:extLst>
                    <a:ext uri="{FF2B5EF4-FFF2-40B4-BE49-F238E27FC236}">
                      <a16:creationId xmlns:a16="http://schemas.microsoft.com/office/drawing/2014/main" id="{1798053B-5CCC-9B87-C7FB-DDC66258E743}"/>
                    </a:ext>
                  </a:extLst>
                </p:cNvPr>
                <p:cNvCxnSpPr>
                  <a:cxnSpLocks/>
                  <a:stCxn id="242" idx="6"/>
                  <a:endCxn id="245" idx="2"/>
                </p:cNvCxnSpPr>
                <p:nvPr/>
              </p:nvCxnSpPr>
              <p:spPr>
                <a:xfrm>
                  <a:off x="3189515" y="291011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16CA90DF-E111-F345-14F0-A73A91C20A04}"/>
                    </a:ext>
                  </a:extLst>
                </p:cNvPr>
                <p:cNvCxnSpPr>
                  <a:cxnSpLocks/>
                  <a:stCxn id="243" idx="6"/>
                  <a:endCxn id="245" idx="2"/>
                </p:cNvCxnSpPr>
                <p:nvPr/>
              </p:nvCxnSpPr>
              <p:spPr>
                <a:xfrm flipV="1">
                  <a:off x="3189515" y="2913991"/>
                  <a:ext cx="424800" cy="551292"/>
                </a:xfrm>
                <a:prstGeom prst="line">
                  <a:avLst/>
                </a:prstGeom>
              </p:spPr>
              <p:style>
                <a:lnRef idx="1">
                  <a:schemeClr val="dk1"/>
                </a:lnRef>
                <a:fillRef idx="0">
                  <a:schemeClr val="dk1"/>
                </a:fillRef>
                <a:effectRef idx="0">
                  <a:schemeClr val="dk1"/>
                </a:effectRef>
                <a:fontRef idx="minor">
                  <a:schemeClr val="tx1"/>
                </a:fontRef>
              </p:style>
            </p:cxnSp>
          </p:grpSp>
          <p:grpSp>
            <p:nvGrpSpPr>
              <p:cNvPr id="137" name="Group 136">
                <a:extLst>
                  <a:ext uri="{FF2B5EF4-FFF2-40B4-BE49-F238E27FC236}">
                    <a16:creationId xmlns:a16="http://schemas.microsoft.com/office/drawing/2014/main" id="{84E8542B-2BCF-B64D-28D6-2E51D24DE824}"/>
                  </a:ext>
                </a:extLst>
              </p:cNvPr>
              <p:cNvGrpSpPr/>
              <p:nvPr/>
            </p:nvGrpSpPr>
            <p:grpSpPr>
              <a:xfrm flipH="1">
                <a:off x="6219032" y="1824116"/>
                <a:ext cx="1578941" cy="3690249"/>
                <a:chOff x="2035374" y="805544"/>
                <a:chExt cx="1578941" cy="3690249"/>
              </a:xfrm>
            </p:grpSpPr>
            <p:grpSp>
              <p:nvGrpSpPr>
                <p:cNvPr id="146" name="Group 145">
                  <a:extLst>
                    <a:ext uri="{FF2B5EF4-FFF2-40B4-BE49-F238E27FC236}">
                      <a16:creationId xmlns:a16="http://schemas.microsoft.com/office/drawing/2014/main" id="{AD7DFB69-6D7F-DAC3-881D-B3850EAAE613}"/>
                    </a:ext>
                  </a:extLst>
                </p:cNvPr>
                <p:cNvGrpSpPr/>
                <p:nvPr/>
              </p:nvGrpSpPr>
              <p:grpSpPr>
                <a:xfrm>
                  <a:off x="2035374" y="805544"/>
                  <a:ext cx="1154141" cy="3690249"/>
                  <a:chOff x="2035374" y="805544"/>
                  <a:chExt cx="1154141" cy="3690249"/>
                </a:xfrm>
              </p:grpSpPr>
              <p:sp>
                <p:nvSpPr>
                  <p:cNvPr id="184" name="Oval 183">
                    <a:extLst>
                      <a:ext uri="{FF2B5EF4-FFF2-40B4-BE49-F238E27FC236}">
                        <a16:creationId xmlns:a16="http://schemas.microsoft.com/office/drawing/2014/main" id="{AA9920E9-759E-D184-E4C4-D9DDF5AF025A}"/>
                      </a:ext>
                    </a:extLst>
                  </p:cNvPr>
                  <p:cNvSpPr/>
                  <p:nvPr/>
                </p:nvSpPr>
                <p:spPr>
                  <a:xfrm>
                    <a:off x="2035374" y="80554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5" name="Oval 184">
                    <a:extLst>
                      <a:ext uri="{FF2B5EF4-FFF2-40B4-BE49-F238E27FC236}">
                        <a16:creationId xmlns:a16="http://schemas.microsoft.com/office/drawing/2014/main" id="{28C50A11-ABEF-6506-DD96-6F6A960B61B7}"/>
                      </a:ext>
                    </a:extLst>
                  </p:cNvPr>
                  <p:cNvSpPr/>
                  <p:nvPr/>
                </p:nvSpPr>
                <p:spPr>
                  <a:xfrm>
                    <a:off x="2035374" y="136071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6" name="Oval 185">
                    <a:extLst>
                      <a:ext uri="{FF2B5EF4-FFF2-40B4-BE49-F238E27FC236}">
                        <a16:creationId xmlns:a16="http://schemas.microsoft.com/office/drawing/2014/main" id="{1AD9D78C-F736-1058-9F4E-7F90AD9E7D9C}"/>
                      </a:ext>
                    </a:extLst>
                  </p:cNvPr>
                  <p:cNvSpPr/>
                  <p:nvPr/>
                </p:nvSpPr>
                <p:spPr>
                  <a:xfrm>
                    <a:off x="2035374" y="191588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7" name="Oval 186">
                    <a:extLst>
                      <a:ext uri="{FF2B5EF4-FFF2-40B4-BE49-F238E27FC236}">
                        <a16:creationId xmlns:a16="http://schemas.microsoft.com/office/drawing/2014/main" id="{887D66F1-5327-D49C-402E-260F75E9B20D}"/>
                      </a:ext>
                    </a:extLst>
                  </p:cNvPr>
                  <p:cNvSpPr/>
                  <p:nvPr/>
                </p:nvSpPr>
                <p:spPr>
                  <a:xfrm>
                    <a:off x="2035374" y="2471054"/>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8" name="Oval 187">
                    <a:extLst>
                      <a:ext uri="{FF2B5EF4-FFF2-40B4-BE49-F238E27FC236}">
                        <a16:creationId xmlns:a16="http://schemas.microsoft.com/office/drawing/2014/main" id="{74A99E47-A022-E577-03C0-D04D56C5EA76}"/>
                      </a:ext>
                    </a:extLst>
                  </p:cNvPr>
                  <p:cNvSpPr/>
                  <p:nvPr/>
                </p:nvSpPr>
                <p:spPr>
                  <a:xfrm>
                    <a:off x="2046259" y="302622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89" name="Oval 188">
                    <a:extLst>
                      <a:ext uri="{FF2B5EF4-FFF2-40B4-BE49-F238E27FC236}">
                        <a16:creationId xmlns:a16="http://schemas.microsoft.com/office/drawing/2014/main" id="{A958A408-C7DB-B190-2B0C-826CA7E253EA}"/>
                      </a:ext>
                    </a:extLst>
                  </p:cNvPr>
                  <p:cNvSpPr/>
                  <p:nvPr/>
                </p:nvSpPr>
                <p:spPr>
                  <a:xfrm>
                    <a:off x="2046259" y="358139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0" name="Oval 189">
                    <a:extLst>
                      <a:ext uri="{FF2B5EF4-FFF2-40B4-BE49-F238E27FC236}">
                        <a16:creationId xmlns:a16="http://schemas.microsoft.com/office/drawing/2014/main" id="{6063F29D-AA3F-B0B1-B671-9CA6CD68C516}"/>
                      </a:ext>
                    </a:extLst>
                  </p:cNvPr>
                  <p:cNvSpPr/>
                  <p:nvPr/>
                </p:nvSpPr>
                <p:spPr>
                  <a:xfrm>
                    <a:off x="2035374" y="4136565"/>
                    <a:ext cx="359228" cy="359228"/>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1" name="Oval 190">
                    <a:extLst>
                      <a:ext uri="{FF2B5EF4-FFF2-40B4-BE49-F238E27FC236}">
                        <a16:creationId xmlns:a16="http://schemas.microsoft.com/office/drawing/2014/main" id="{2715CBE3-1B7A-5676-ACC3-1C61A2B6C4AD}"/>
                      </a:ext>
                    </a:extLst>
                  </p:cNvPr>
                  <p:cNvSpPr/>
                  <p:nvPr/>
                </p:nvSpPr>
                <p:spPr>
                  <a:xfrm>
                    <a:off x="2830287" y="162015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2" name="Oval 191">
                    <a:extLst>
                      <a:ext uri="{FF2B5EF4-FFF2-40B4-BE49-F238E27FC236}">
                        <a16:creationId xmlns:a16="http://schemas.microsoft.com/office/drawing/2014/main" id="{A3708065-CD9A-5AC3-C908-C93AF3F76E62}"/>
                      </a:ext>
                    </a:extLst>
                  </p:cNvPr>
                  <p:cNvSpPr/>
                  <p:nvPr/>
                </p:nvSpPr>
                <p:spPr>
                  <a:xfrm>
                    <a:off x="2830287" y="217532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solidFill>
                        <a:schemeClr val="tx1"/>
                      </a:solidFill>
                    </a:endParaRPr>
                  </a:p>
                </p:txBody>
              </p:sp>
              <p:sp>
                <p:nvSpPr>
                  <p:cNvPr id="193" name="Oval 192">
                    <a:extLst>
                      <a:ext uri="{FF2B5EF4-FFF2-40B4-BE49-F238E27FC236}">
                        <a16:creationId xmlns:a16="http://schemas.microsoft.com/office/drawing/2014/main" id="{DBA1FE8F-8A78-FBE2-F765-18C73173427D}"/>
                      </a:ext>
                    </a:extLst>
                  </p:cNvPr>
                  <p:cNvSpPr/>
                  <p:nvPr/>
                </p:nvSpPr>
                <p:spPr>
                  <a:xfrm>
                    <a:off x="2830287" y="2730498"/>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sp>
                <p:nvSpPr>
                  <p:cNvPr id="194" name="Oval 193">
                    <a:extLst>
                      <a:ext uri="{FF2B5EF4-FFF2-40B4-BE49-F238E27FC236}">
                        <a16:creationId xmlns:a16="http://schemas.microsoft.com/office/drawing/2014/main" id="{56195A8D-C0A5-7FAB-9ED2-60E5FA40B975}"/>
                      </a:ext>
                    </a:extLst>
                  </p:cNvPr>
                  <p:cNvSpPr/>
                  <p:nvPr/>
                </p:nvSpPr>
                <p:spPr>
                  <a:xfrm>
                    <a:off x="2830287" y="3285669"/>
                    <a:ext cx="359228" cy="359228"/>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solidFill>
                        <a:schemeClr val="tx1"/>
                      </a:solidFill>
                    </a:endParaRPr>
                  </a:p>
                </p:txBody>
              </p:sp>
            </p:grpSp>
            <p:grpSp>
              <p:nvGrpSpPr>
                <p:cNvPr id="147" name="Group 146">
                  <a:extLst>
                    <a:ext uri="{FF2B5EF4-FFF2-40B4-BE49-F238E27FC236}">
                      <a16:creationId xmlns:a16="http://schemas.microsoft.com/office/drawing/2014/main" id="{3C71B51F-D1CF-D298-AEB6-E7E2B43D3D10}"/>
                    </a:ext>
                  </a:extLst>
                </p:cNvPr>
                <p:cNvGrpSpPr/>
                <p:nvPr/>
              </p:nvGrpSpPr>
              <p:grpSpPr>
                <a:xfrm>
                  <a:off x="2341994" y="1112164"/>
                  <a:ext cx="540901" cy="3077009"/>
                  <a:chOff x="2341994" y="1112164"/>
                  <a:chExt cx="540901" cy="3077009"/>
                </a:xfrm>
              </p:grpSpPr>
              <p:cxnSp>
                <p:nvCxnSpPr>
                  <p:cNvPr id="156" name="Straight Connector 155">
                    <a:extLst>
                      <a:ext uri="{FF2B5EF4-FFF2-40B4-BE49-F238E27FC236}">
                        <a16:creationId xmlns:a16="http://schemas.microsoft.com/office/drawing/2014/main" id="{B5A6348A-E43C-7AA5-437A-855FE0164884}"/>
                      </a:ext>
                    </a:extLst>
                  </p:cNvPr>
                  <p:cNvCxnSpPr>
                    <a:cxnSpLocks/>
                    <a:stCxn id="184" idx="5"/>
                    <a:endCxn id="191" idx="1"/>
                  </p:cNvCxnSpPr>
                  <p:nvPr/>
                </p:nvCxnSpPr>
                <p:spPr>
                  <a:xfrm>
                    <a:off x="2341994" y="1112164"/>
                    <a:ext cx="540901" cy="560602"/>
                  </a:xfrm>
                  <a:prstGeom prst="line">
                    <a:avLst/>
                  </a:prstGeom>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9773E5E3-98D2-D8F6-47B2-4A32637415E7}"/>
                      </a:ext>
                    </a:extLst>
                  </p:cNvPr>
                  <p:cNvCxnSpPr>
                    <a:cxnSpLocks/>
                    <a:stCxn id="184" idx="5"/>
                    <a:endCxn id="192" idx="1"/>
                  </p:cNvCxnSpPr>
                  <p:nvPr/>
                </p:nvCxnSpPr>
                <p:spPr>
                  <a:xfrm>
                    <a:off x="2341994" y="1112164"/>
                    <a:ext cx="540901" cy="1115772"/>
                  </a:xfrm>
                  <a:prstGeom prst="line">
                    <a:avLst/>
                  </a:prstGeom>
                </p:spPr>
                <p:style>
                  <a:lnRef idx="1">
                    <a:schemeClr val="dk1"/>
                  </a:lnRef>
                  <a:fillRef idx="0">
                    <a:schemeClr val="dk1"/>
                  </a:fillRef>
                  <a:effectRef idx="0">
                    <a:schemeClr val="dk1"/>
                  </a:effectRef>
                  <a:fontRef idx="minor">
                    <a:schemeClr val="tx1"/>
                  </a:fontRef>
                </p:style>
              </p:cxnSp>
              <p:cxnSp>
                <p:nvCxnSpPr>
                  <p:cNvPr id="158" name="Straight Connector 157">
                    <a:extLst>
                      <a:ext uri="{FF2B5EF4-FFF2-40B4-BE49-F238E27FC236}">
                        <a16:creationId xmlns:a16="http://schemas.microsoft.com/office/drawing/2014/main" id="{20375817-85FB-063D-9808-2303BD2E6CC5}"/>
                      </a:ext>
                    </a:extLst>
                  </p:cNvPr>
                  <p:cNvCxnSpPr>
                    <a:cxnSpLocks/>
                    <a:stCxn id="184" idx="5"/>
                    <a:endCxn id="193" idx="1"/>
                  </p:cNvCxnSpPr>
                  <p:nvPr/>
                </p:nvCxnSpPr>
                <p:spPr>
                  <a:xfrm>
                    <a:off x="2341994" y="1112164"/>
                    <a:ext cx="540901" cy="1670942"/>
                  </a:xfrm>
                  <a:prstGeom prst="line">
                    <a:avLst/>
                  </a:prstGeom>
                </p:spPr>
                <p:style>
                  <a:lnRef idx="1">
                    <a:schemeClr val="dk1"/>
                  </a:lnRef>
                  <a:fillRef idx="0">
                    <a:schemeClr val="dk1"/>
                  </a:fillRef>
                  <a:effectRef idx="0">
                    <a:schemeClr val="dk1"/>
                  </a:effectRef>
                  <a:fontRef idx="minor">
                    <a:schemeClr val="tx1"/>
                  </a:fontRef>
                </p:style>
              </p:cxnSp>
              <p:cxnSp>
                <p:nvCxnSpPr>
                  <p:cNvPr id="159" name="Straight Connector 158">
                    <a:extLst>
                      <a:ext uri="{FF2B5EF4-FFF2-40B4-BE49-F238E27FC236}">
                        <a16:creationId xmlns:a16="http://schemas.microsoft.com/office/drawing/2014/main" id="{5F408FC5-2CC1-84F0-2092-F2EB7245A14D}"/>
                      </a:ext>
                    </a:extLst>
                  </p:cNvPr>
                  <p:cNvCxnSpPr>
                    <a:cxnSpLocks/>
                    <a:stCxn id="184" idx="5"/>
                    <a:endCxn id="194" idx="1"/>
                  </p:cNvCxnSpPr>
                  <p:nvPr/>
                </p:nvCxnSpPr>
                <p:spPr>
                  <a:xfrm>
                    <a:off x="2341994" y="1112164"/>
                    <a:ext cx="540901" cy="2226113"/>
                  </a:xfrm>
                  <a:prstGeom prst="line">
                    <a:avLst/>
                  </a:prstGeom>
                </p:spPr>
                <p:style>
                  <a:lnRef idx="1">
                    <a:schemeClr val="dk1"/>
                  </a:lnRef>
                  <a:fillRef idx="0">
                    <a:schemeClr val="dk1"/>
                  </a:fillRef>
                  <a:effectRef idx="0">
                    <a:schemeClr val="dk1"/>
                  </a:effectRef>
                  <a:fontRef idx="minor">
                    <a:schemeClr val="tx1"/>
                  </a:fontRef>
                </p:style>
              </p:cxnSp>
              <p:cxnSp>
                <p:nvCxnSpPr>
                  <p:cNvPr id="160" name="Straight Connector 159">
                    <a:extLst>
                      <a:ext uri="{FF2B5EF4-FFF2-40B4-BE49-F238E27FC236}">
                        <a16:creationId xmlns:a16="http://schemas.microsoft.com/office/drawing/2014/main" id="{01846C1A-0EC1-CCA9-DE30-3B95CDB80AE5}"/>
                      </a:ext>
                    </a:extLst>
                  </p:cNvPr>
                  <p:cNvCxnSpPr>
                    <a:cxnSpLocks/>
                    <a:stCxn id="190" idx="7"/>
                    <a:endCxn id="191" idx="3"/>
                  </p:cNvCxnSpPr>
                  <p:nvPr/>
                </p:nvCxnSpPr>
                <p:spPr>
                  <a:xfrm flipV="1">
                    <a:off x="2341994" y="1926778"/>
                    <a:ext cx="540901" cy="2262395"/>
                  </a:xfrm>
                  <a:prstGeom prst="line">
                    <a:avLst/>
                  </a:prstGeom>
                </p:spPr>
                <p:style>
                  <a:lnRef idx="1">
                    <a:schemeClr val="dk1"/>
                  </a:lnRef>
                  <a:fillRef idx="0">
                    <a:schemeClr val="dk1"/>
                  </a:fillRef>
                  <a:effectRef idx="0">
                    <a:schemeClr val="dk1"/>
                  </a:effectRef>
                  <a:fontRef idx="minor">
                    <a:schemeClr val="tx1"/>
                  </a:fontRef>
                </p:style>
              </p:cxnSp>
              <p:cxnSp>
                <p:nvCxnSpPr>
                  <p:cNvPr id="161" name="Straight Connector 160">
                    <a:extLst>
                      <a:ext uri="{FF2B5EF4-FFF2-40B4-BE49-F238E27FC236}">
                        <a16:creationId xmlns:a16="http://schemas.microsoft.com/office/drawing/2014/main" id="{FCA847F2-1BBF-D376-6107-6FCA288CB083}"/>
                      </a:ext>
                    </a:extLst>
                  </p:cNvPr>
                  <p:cNvCxnSpPr>
                    <a:cxnSpLocks/>
                    <a:stCxn id="190" idx="7"/>
                    <a:endCxn id="192" idx="3"/>
                  </p:cNvCxnSpPr>
                  <p:nvPr/>
                </p:nvCxnSpPr>
                <p:spPr>
                  <a:xfrm flipV="1">
                    <a:off x="2341994" y="2481948"/>
                    <a:ext cx="540901" cy="1707225"/>
                  </a:xfrm>
                  <a:prstGeom prst="line">
                    <a:avLst/>
                  </a:prstGeom>
                </p:spPr>
                <p:style>
                  <a:lnRef idx="1">
                    <a:schemeClr val="dk1"/>
                  </a:lnRef>
                  <a:fillRef idx="0">
                    <a:schemeClr val="dk1"/>
                  </a:fillRef>
                  <a:effectRef idx="0">
                    <a:schemeClr val="dk1"/>
                  </a:effectRef>
                  <a:fontRef idx="minor">
                    <a:schemeClr val="tx1"/>
                  </a:fontRef>
                </p:style>
              </p:cxnSp>
              <p:cxnSp>
                <p:nvCxnSpPr>
                  <p:cNvPr id="162" name="Straight Connector 161">
                    <a:extLst>
                      <a:ext uri="{FF2B5EF4-FFF2-40B4-BE49-F238E27FC236}">
                        <a16:creationId xmlns:a16="http://schemas.microsoft.com/office/drawing/2014/main" id="{A3B20EB4-6AAE-71DC-FC36-8C5D6EE41F51}"/>
                      </a:ext>
                    </a:extLst>
                  </p:cNvPr>
                  <p:cNvCxnSpPr>
                    <a:cxnSpLocks/>
                    <a:stCxn id="190" idx="7"/>
                    <a:endCxn id="193" idx="3"/>
                  </p:cNvCxnSpPr>
                  <p:nvPr/>
                </p:nvCxnSpPr>
                <p:spPr>
                  <a:xfrm flipV="1">
                    <a:off x="2341994" y="3037118"/>
                    <a:ext cx="540901" cy="1152055"/>
                  </a:xfrm>
                  <a:prstGeom prst="line">
                    <a:avLst/>
                  </a:prstGeom>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C87FC08B-305B-5E00-8308-E313F589DABE}"/>
                      </a:ext>
                    </a:extLst>
                  </p:cNvPr>
                  <p:cNvCxnSpPr>
                    <a:cxnSpLocks/>
                    <a:stCxn id="190" idx="7"/>
                    <a:endCxn id="194" idx="3"/>
                  </p:cNvCxnSpPr>
                  <p:nvPr/>
                </p:nvCxnSpPr>
                <p:spPr>
                  <a:xfrm flipV="1">
                    <a:off x="2341994" y="3592289"/>
                    <a:ext cx="540901" cy="596884"/>
                  </a:xfrm>
                  <a:prstGeom prst="line">
                    <a:avLst/>
                  </a:prstGeom>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8D363F3F-5CFF-FE96-EF92-49A5A257FDE9}"/>
                      </a:ext>
                    </a:extLst>
                  </p:cNvPr>
                  <p:cNvCxnSpPr>
                    <a:cxnSpLocks/>
                    <a:stCxn id="185" idx="6"/>
                    <a:endCxn id="191" idx="1"/>
                  </p:cNvCxnSpPr>
                  <p:nvPr/>
                </p:nvCxnSpPr>
                <p:spPr>
                  <a:xfrm>
                    <a:off x="2394602" y="1540328"/>
                    <a:ext cx="488293" cy="132438"/>
                  </a:xfrm>
                  <a:prstGeom prst="line">
                    <a:avLst/>
                  </a:prstGeom>
                </p:spPr>
                <p:style>
                  <a:lnRef idx="1">
                    <a:schemeClr val="dk1"/>
                  </a:lnRef>
                  <a:fillRef idx="0">
                    <a:schemeClr val="dk1"/>
                  </a:fillRef>
                  <a:effectRef idx="0">
                    <a:schemeClr val="dk1"/>
                  </a:effectRef>
                  <a:fontRef idx="minor">
                    <a:schemeClr val="tx1"/>
                  </a:fontRef>
                </p:style>
              </p:cxnSp>
              <p:cxnSp>
                <p:nvCxnSpPr>
                  <p:cNvPr id="165" name="Straight Connector 164">
                    <a:extLst>
                      <a:ext uri="{FF2B5EF4-FFF2-40B4-BE49-F238E27FC236}">
                        <a16:creationId xmlns:a16="http://schemas.microsoft.com/office/drawing/2014/main" id="{88F8C6C0-B390-84B7-3DAC-442787A03B15}"/>
                      </a:ext>
                    </a:extLst>
                  </p:cNvPr>
                  <p:cNvCxnSpPr>
                    <a:cxnSpLocks/>
                    <a:stCxn id="185" idx="6"/>
                    <a:endCxn id="192" idx="1"/>
                  </p:cNvCxnSpPr>
                  <p:nvPr/>
                </p:nvCxnSpPr>
                <p:spPr>
                  <a:xfrm>
                    <a:off x="2394602" y="1540328"/>
                    <a:ext cx="488293" cy="687608"/>
                  </a:xfrm>
                  <a:prstGeom prst="line">
                    <a:avLst/>
                  </a:prstGeom>
                </p:spPr>
                <p:style>
                  <a:lnRef idx="1">
                    <a:schemeClr val="dk1"/>
                  </a:lnRef>
                  <a:fillRef idx="0">
                    <a:schemeClr val="dk1"/>
                  </a:fillRef>
                  <a:effectRef idx="0">
                    <a:schemeClr val="dk1"/>
                  </a:effectRef>
                  <a:fontRef idx="minor">
                    <a:schemeClr val="tx1"/>
                  </a:fontRef>
                </p:style>
              </p:cxnSp>
              <p:cxnSp>
                <p:nvCxnSpPr>
                  <p:cNvPr id="166" name="Straight Connector 165">
                    <a:extLst>
                      <a:ext uri="{FF2B5EF4-FFF2-40B4-BE49-F238E27FC236}">
                        <a16:creationId xmlns:a16="http://schemas.microsoft.com/office/drawing/2014/main" id="{3817B67E-5F47-9F5A-35EA-AA151261D4D7}"/>
                      </a:ext>
                    </a:extLst>
                  </p:cNvPr>
                  <p:cNvCxnSpPr>
                    <a:cxnSpLocks/>
                    <a:stCxn id="185" idx="6"/>
                    <a:endCxn id="193" idx="1"/>
                  </p:cNvCxnSpPr>
                  <p:nvPr/>
                </p:nvCxnSpPr>
                <p:spPr>
                  <a:xfrm>
                    <a:off x="2394602" y="1540328"/>
                    <a:ext cx="488293" cy="1242778"/>
                  </a:xfrm>
                  <a:prstGeom prst="line">
                    <a:avLst/>
                  </a:prstGeom>
                </p:spPr>
                <p:style>
                  <a:lnRef idx="1">
                    <a:schemeClr val="dk1"/>
                  </a:lnRef>
                  <a:fillRef idx="0">
                    <a:schemeClr val="dk1"/>
                  </a:fillRef>
                  <a:effectRef idx="0">
                    <a:schemeClr val="dk1"/>
                  </a:effectRef>
                  <a:fontRef idx="minor">
                    <a:schemeClr val="tx1"/>
                  </a:fontRef>
                </p:style>
              </p:cxnSp>
              <p:cxnSp>
                <p:nvCxnSpPr>
                  <p:cNvPr id="167" name="Straight Connector 166">
                    <a:extLst>
                      <a:ext uri="{FF2B5EF4-FFF2-40B4-BE49-F238E27FC236}">
                        <a16:creationId xmlns:a16="http://schemas.microsoft.com/office/drawing/2014/main" id="{C3346BC8-8B10-E25D-1DB6-238A747D3D77}"/>
                      </a:ext>
                    </a:extLst>
                  </p:cNvPr>
                  <p:cNvCxnSpPr>
                    <a:cxnSpLocks/>
                    <a:stCxn id="185" idx="6"/>
                    <a:endCxn id="194" idx="1"/>
                  </p:cNvCxnSpPr>
                  <p:nvPr/>
                </p:nvCxnSpPr>
                <p:spPr>
                  <a:xfrm>
                    <a:off x="2394602" y="1540328"/>
                    <a:ext cx="488293" cy="1797949"/>
                  </a:xfrm>
                  <a:prstGeom prst="line">
                    <a:avLst/>
                  </a:prstGeom>
                </p:spPr>
                <p:style>
                  <a:lnRef idx="1">
                    <a:schemeClr val="dk1"/>
                  </a:lnRef>
                  <a:fillRef idx="0">
                    <a:schemeClr val="dk1"/>
                  </a:fillRef>
                  <a:effectRef idx="0">
                    <a:schemeClr val="dk1"/>
                  </a:effectRef>
                  <a:fontRef idx="minor">
                    <a:schemeClr val="tx1"/>
                  </a:fontRef>
                </p:style>
              </p:cxnSp>
              <p:cxnSp>
                <p:nvCxnSpPr>
                  <p:cNvPr id="168" name="Straight Connector 167">
                    <a:extLst>
                      <a:ext uri="{FF2B5EF4-FFF2-40B4-BE49-F238E27FC236}">
                        <a16:creationId xmlns:a16="http://schemas.microsoft.com/office/drawing/2014/main" id="{CA7E90A3-4908-7461-629E-7F4D3AAE5A0F}"/>
                      </a:ext>
                    </a:extLst>
                  </p:cNvPr>
                  <p:cNvCxnSpPr>
                    <a:cxnSpLocks/>
                    <a:stCxn id="189" idx="6"/>
                    <a:endCxn id="194" idx="3"/>
                  </p:cNvCxnSpPr>
                  <p:nvPr/>
                </p:nvCxnSpPr>
                <p:spPr>
                  <a:xfrm flipV="1">
                    <a:off x="2405487" y="3592289"/>
                    <a:ext cx="477408" cy="168720"/>
                  </a:xfrm>
                  <a:prstGeom prst="line">
                    <a:avLst/>
                  </a:prstGeom>
                </p:spPr>
                <p:style>
                  <a:lnRef idx="1">
                    <a:schemeClr val="dk1"/>
                  </a:lnRef>
                  <a:fillRef idx="0">
                    <a:schemeClr val="dk1"/>
                  </a:fillRef>
                  <a:effectRef idx="0">
                    <a:schemeClr val="dk1"/>
                  </a:effectRef>
                  <a:fontRef idx="minor">
                    <a:schemeClr val="tx1"/>
                  </a:fontRef>
                </p:style>
              </p:cxnSp>
              <p:cxnSp>
                <p:nvCxnSpPr>
                  <p:cNvPr id="169" name="Straight Connector 168">
                    <a:extLst>
                      <a:ext uri="{FF2B5EF4-FFF2-40B4-BE49-F238E27FC236}">
                        <a16:creationId xmlns:a16="http://schemas.microsoft.com/office/drawing/2014/main" id="{DB87514F-9F3E-0B17-3EB8-858ED05B7F99}"/>
                      </a:ext>
                    </a:extLst>
                  </p:cNvPr>
                  <p:cNvCxnSpPr>
                    <a:cxnSpLocks/>
                    <a:stCxn id="189" idx="6"/>
                    <a:endCxn id="193" idx="3"/>
                  </p:cNvCxnSpPr>
                  <p:nvPr/>
                </p:nvCxnSpPr>
                <p:spPr>
                  <a:xfrm flipV="1">
                    <a:off x="2405487" y="3037118"/>
                    <a:ext cx="477408" cy="723891"/>
                  </a:xfrm>
                  <a:prstGeom prst="line">
                    <a:avLst/>
                  </a:prstGeom>
                </p:spPr>
                <p:style>
                  <a:lnRef idx="1">
                    <a:schemeClr val="dk1"/>
                  </a:lnRef>
                  <a:fillRef idx="0">
                    <a:schemeClr val="dk1"/>
                  </a:fillRef>
                  <a:effectRef idx="0">
                    <a:schemeClr val="dk1"/>
                  </a:effectRef>
                  <a:fontRef idx="minor">
                    <a:schemeClr val="tx1"/>
                  </a:fontRef>
                </p:style>
              </p:cxnSp>
              <p:cxnSp>
                <p:nvCxnSpPr>
                  <p:cNvPr id="170" name="Straight Connector 169">
                    <a:extLst>
                      <a:ext uri="{FF2B5EF4-FFF2-40B4-BE49-F238E27FC236}">
                        <a16:creationId xmlns:a16="http://schemas.microsoft.com/office/drawing/2014/main" id="{3EE185EB-70D5-337E-9DFF-9E29B7F3EAF3}"/>
                      </a:ext>
                    </a:extLst>
                  </p:cNvPr>
                  <p:cNvCxnSpPr>
                    <a:cxnSpLocks/>
                    <a:stCxn id="189" idx="6"/>
                    <a:endCxn id="192" idx="3"/>
                  </p:cNvCxnSpPr>
                  <p:nvPr/>
                </p:nvCxnSpPr>
                <p:spPr>
                  <a:xfrm flipV="1">
                    <a:off x="2405487" y="2481948"/>
                    <a:ext cx="477408" cy="1279061"/>
                  </a:xfrm>
                  <a:prstGeom prst="line">
                    <a:avLst/>
                  </a:prstGeom>
                </p:spPr>
                <p:style>
                  <a:lnRef idx="1">
                    <a:schemeClr val="dk1"/>
                  </a:lnRef>
                  <a:fillRef idx="0">
                    <a:schemeClr val="dk1"/>
                  </a:fillRef>
                  <a:effectRef idx="0">
                    <a:schemeClr val="dk1"/>
                  </a:effectRef>
                  <a:fontRef idx="minor">
                    <a:schemeClr val="tx1"/>
                  </a:fontRef>
                </p:style>
              </p:cxnSp>
              <p:cxnSp>
                <p:nvCxnSpPr>
                  <p:cNvPr id="171" name="Straight Connector 170">
                    <a:extLst>
                      <a:ext uri="{FF2B5EF4-FFF2-40B4-BE49-F238E27FC236}">
                        <a16:creationId xmlns:a16="http://schemas.microsoft.com/office/drawing/2014/main" id="{CF0CE480-B275-BE47-B51B-60D1104E9E98}"/>
                      </a:ext>
                    </a:extLst>
                  </p:cNvPr>
                  <p:cNvCxnSpPr>
                    <a:cxnSpLocks/>
                    <a:stCxn id="189" idx="6"/>
                    <a:endCxn id="191" idx="3"/>
                  </p:cNvCxnSpPr>
                  <p:nvPr/>
                </p:nvCxnSpPr>
                <p:spPr>
                  <a:xfrm flipV="1">
                    <a:off x="2405487" y="1926778"/>
                    <a:ext cx="477408" cy="1834231"/>
                  </a:xfrm>
                  <a:prstGeom prst="line">
                    <a:avLst/>
                  </a:prstGeom>
                </p:spPr>
                <p:style>
                  <a:lnRef idx="1">
                    <a:schemeClr val="dk1"/>
                  </a:lnRef>
                  <a:fillRef idx="0">
                    <a:schemeClr val="dk1"/>
                  </a:fillRef>
                  <a:effectRef idx="0">
                    <a:schemeClr val="dk1"/>
                  </a:effectRef>
                  <a:fontRef idx="minor">
                    <a:schemeClr val="tx1"/>
                  </a:fontRef>
                </p:style>
              </p:cxnSp>
              <p:cxnSp>
                <p:nvCxnSpPr>
                  <p:cNvPr id="172" name="Straight Connector 171">
                    <a:extLst>
                      <a:ext uri="{FF2B5EF4-FFF2-40B4-BE49-F238E27FC236}">
                        <a16:creationId xmlns:a16="http://schemas.microsoft.com/office/drawing/2014/main" id="{4B4D9043-5098-2082-605E-B6753B0D5BD7}"/>
                      </a:ext>
                    </a:extLst>
                  </p:cNvPr>
                  <p:cNvCxnSpPr>
                    <a:cxnSpLocks/>
                    <a:stCxn id="186" idx="6"/>
                    <a:endCxn id="191" idx="2"/>
                  </p:cNvCxnSpPr>
                  <p:nvPr/>
                </p:nvCxnSpPr>
                <p:spPr>
                  <a:xfrm flipV="1">
                    <a:off x="2394602" y="179977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173" name="Straight Connector 172">
                    <a:extLst>
                      <a:ext uri="{FF2B5EF4-FFF2-40B4-BE49-F238E27FC236}">
                        <a16:creationId xmlns:a16="http://schemas.microsoft.com/office/drawing/2014/main" id="{7CDE258F-ABEA-8E4C-8C4B-1BF0E6886378}"/>
                      </a:ext>
                    </a:extLst>
                  </p:cNvPr>
                  <p:cNvCxnSpPr>
                    <a:cxnSpLocks/>
                    <a:stCxn id="186" idx="6"/>
                    <a:endCxn id="192" idx="2"/>
                  </p:cNvCxnSpPr>
                  <p:nvPr/>
                </p:nvCxnSpPr>
                <p:spPr>
                  <a:xfrm>
                    <a:off x="2394602" y="209549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174" name="Straight Connector 173">
                    <a:extLst>
                      <a:ext uri="{FF2B5EF4-FFF2-40B4-BE49-F238E27FC236}">
                        <a16:creationId xmlns:a16="http://schemas.microsoft.com/office/drawing/2014/main" id="{C22A0936-D114-1DEE-3F01-9C4F03A58E39}"/>
                      </a:ext>
                    </a:extLst>
                  </p:cNvPr>
                  <p:cNvCxnSpPr>
                    <a:cxnSpLocks/>
                    <a:stCxn id="186" idx="6"/>
                    <a:endCxn id="193" idx="2"/>
                  </p:cNvCxnSpPr>
                  <p:nvPr/>
                </p:nvCxnSpPr>
                <p:spPr>
                  <a:xfrm>
                    <a:off x="2394602" y="2095498"/>
                    <a:ext cx="435685" cy="814614"/>
                  </a:xfrm>
                  <a:prstGeom prst="line">
                    <a:avLst/>
                  </a:prstGeom>
                </p:spPr>
                <p:style>
                  <a:lnRef idx="1">
                    <a:schemeClr val="dk1"/>
                  </a:lnRef>
                  <a:fillRef idx="0">
                    <a:schemeClr val="dk1"/>
                  </a:fillRef>
                  <a:effectRef idx="0">
                    <a:schemeClr val="dk1"/>
                  </a:effectRef>
                  <a:fontRef idx="minor">
                    <a:schemeClr val="tx1"/>
                  </a:fontRef>
                </p:style>
              </p:cxnSp>
              <p:cxnSp>
                <p:nvCxnSpPr>
                  <p:cNvPr id="175" name="Straight Connector 174">
                    <a:extLst>
                      <a:ext uri="{FF2B5EF4-FFF2-40B4-BE49-F238E27FC236}">
                        <a16:creationId xmlns:a16="http://schemas.microsoft.com/office/drawing/2014/main" id="{32D98670-DF7A-453D-64FB-C0654F197333}"/>
                      </a:ext>
                    </a:extLst>
                  </p:cNvPr>
                  <p:cNvCxnSpPr>
                    <a:cxnSpLocks/>
                    <a:stCxn id="186" idx="6"/>
                    <a:endCxn id="194" idx="2"/>
                  </p:cNvCxnSpPr>
                  <p:nvPr/>
                </p:nvCxnSpPr>
                <p:spPr>
                  <a:xfrm>
                    <a:off x="2394602" y="2095498"/>
                    <a:ext cx="435685" cy="1369785"/>
                  </a:xfrm>
                  <a:prstGeom prst="line">
                    <a:avLst/>
                  </a:prstGeom>
                </p:spPr>
                <p:style>
                  <a:lnRef idx="1">
                    <a:schemeClr val="dk1"/>
                  </a:lnRef>
                  <a:fillRef idx="0">
                    <a:schemeClr val="dk1"/>
                  </a:fillRef>
                  <a:effectRef idx="0">
                    <a:schemeClr val="dk1"/>
                  </a:effectRef>
                  <a:fontRef idx="minor">
                    <a:schemeClr val="tx1"/>
                  </a:fontRef>
                </p:style>
              </p:cxnSp>
              <p:cxnSp>
                <p:nvCxnSpPr>
                  <p:cNvPr id="176" name="Straight Connector 175">
                    <a:extLst>
                      <a:ext uri="{FF2B5EF4-FFF2-40B4-BE49-F238E27FC236}">
                        <a16:creationId xmlns:a16="http://schemas.microsoft.com/office/drawing/2014/main" id="{7E3D835A-EF50-CBB6-5B20-57DD847ADD0B}"/>
                      </a:ext>
                    </a:extLst>
                  </p:cNvPr>
                  <p:cNvCxnSpPr>
                    <a:cxnSpLocks/>
                    <a:stCxn id="188" idx="6"/>
                    <a:endCxn id="194" idx="2"/>
                  </p:cNvCxnSpPr>
                  <p:nvPr/>
                </p:nvCxnSpPr>
                <p:spPr>
                  <a:xfrm>
                    <a:off x="2405487" y="3205839"/>
                    <a:ext cx="424800" cy="259444"/>
                  </a:xfrm>
                  <a:prstGeom prst="line">
                    <a:avLst/>
                  </a:prstGeom>
                </p:spPr>
                <p:style>
                  <a:lnRef idx="1">
                    <a:schemeClr val="dk1"/>
                  </a:lnRef>
                  <a:fillRef idx="0">
                    <a:schemeClr val="dk1"/>
                  </a:fillRef>
                  <a:effectRef idx="0">
                    <a:schemeClr val="dk1"/>
                  </a:effectRef>
                  <a:fontRef idx="minor">
                    <a:schemeClr val="tx1"/>
                  </a:fontRef>
                </p:style>
              </p:cxnSp>
              <p:cxnSp>
                <p:nvCxnSpPr>
                  <p:cNvPr id="177" name="Straight Connector 176">
                    <a:extLst>
                      <a:ext uri="{FF2B5EF4-FFF2-40B4-BE49-F238E27FC236}">
                        <a16:creationId xmlns:a16="http://schemas.microsoft.com/office/drawing/2014/main" id="{6785B01F-6424-7E06-BBA5-DE15D68E829C}"/>
                      </a:ext>
                    </a:extLst>
                  </p:cNvPr>
                  <p:cNvCxnSpPr>
                    <a:cxnSpLocks/>
                    <a:stCxn id="188" idx="6"/>
                    <a:endCxn id="193" idx="2"/>
                  </p:cNvCxnSpPr>
                  <p:nvPr/>
                </p:nvCxnSpPr>
                <p:spPr>
                  <a:xfrm flipV="1">
                    <a:off x="2405487" y="2910112"/>
                    <a:ext cx="424800" cy="295727"/>
                  </a:xfrm>
                  <a:prstGeom prst="line">
                    <a:avLst/>
                  </a:prstGeom>
                </p:spPr>
                <p:style>
                  <a:lnRef idx="1">
                    <a:schemeClr val="dk1"/>
                  </a:lnRef>
                  <a:fillRef idx="0">
                    <a:schemeClr val="dk1"/>
                  </a:fillRef>
                  <a:effectRef idx="0">
                    <a:schemeClr val="dk1"/>
                  </a:effectRef>
                  <a:fontRef idx="minor">
                    <a:schemeClr val="tx1"/>
                  </a:fontRef>
                </p:style>
              </p:cxnSp>
              <p:cxnSp>
                <p:nvCxnSpPr>
                  <p:cNvPr id="178" name="Straight Connector 177">
                    <a:extLst>
                      <a:ext uri="{FF2B5EF4-FFF2-40B4-BE49-F238E27FC236}">
                        <a16:creationId xmlns:a16="http://schemas.microsoft.com/office/drawing/2014/main" id="{D3C20112-B4FB-43B8-0538-5AF26E63F61F}"/>
                      </a:ext>
                    </a:extLst>
                  </p:cNvPr>
                  <p:cNvCxnSpPr>
                    <a:cxnSpLocks/>
                    <a:stCxn id="188" idx="6"/>
                    <a:endCxn id="192" idx="2"/>
                  </p:cNvCxnSpPr>
                  <p:nvPr/>
                </p:nvCxnSpPr>
                <p:spPr>
                  <a:xfrm flipV="1">
                    <a:off x="2405487" y="2354942"/>
                    <a:ext cx="424800" cy="850897"/>
                  </a:xfrm>
                  <a:prstGeom prst="line">
                    <a:avLst/>
                  </a:prstGeom>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B37ED5F7-072E-19AA-5AF5-87136CB9C6F7}"/>
                      </a:ext>
                    </a:extLst>
                  </p:cNvPr>
                  <p:cNvCxnSpPr>
                    <a:cxnSpLocks/>
                    <a:stCxn id="188" idx="6"/>
                    <a:endCxn id="191" idx="2"/>
                  </p:cNvCxnSpPr>
                  <p:nvPr/>
                </p:nvCxnSpPr>
                <p:spPr>
                  <a:xfrm flipV="1">
                    <a:off x="2405487" y="1799772"/>
                    <a:ext cx="424800" cy="1406067"/>
                  </a:xfrm>
                  <a:prstGeom prst="line">
                    <a:avLst/>
                  </a:prstGeom>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DA125D45-38D1-5BB4-8280-3EA5D467ECAB}"/>
                      </a:ext>
                    </a:extLst>
                  </p:cNvPr>
                  <p:cNvCxnSpPr>
                    <a:cxnSpLocks/>
                    <a:stCxn id="187" idx="6"/>
                    <a:endCxn id="191" idx="2"/>
                  </p:cNvCxnSpPr>
                  <p:nvPr/>
                </p:nvCxnSpPr>
                <p:spPr>
                  <a:xfrm flipV="1">
                    <a:off x="2394602" y="1799772"/>
                    <a:ext cx="435685" cy="850896"/>
                  </a:xfrm>
                  <a:prstGeom prst="line">
                    <a:avLst/>
                  </a:prstGeom>
                </p:spPr>
                <p:style>
                  <a:lnRef idx="1">
                    <a:schemeClr val="dk1"/>
                  </a:lnRef>
                  <a:fillRef idx="0">
                    <a:schemeClr val="dk1"/>
                  </a:fillRef>
                  <a:effectRef idx="0">
                    <a:schemeClr val="dk1"/>
                  </a:effectRef>
                  <a:fontRef idx="minor">
                    <a:schemeClr val="tx1"/>
                  </a:fontRef>
                </p:style>
              </p:cxnSp>
              <p:cxnSp>
                <p:nvCxnSpPr>
                  <p:cNvPr id="181" name="Straight Connector 180">
                    <a:extLst>
                      <a:ext uri="{FF2B5EF4-FFF2-40B4-BE49-F238E27FC236}">
                        <a16:creationId xmlns:a16="http://schemas.microsoft.com/office/drawing/2014/main" id="{95D14CD4-98CF-B538-A5FA-51B9D35E12DD}"/>
                      </a:ext>
                    </a:extLst>
                  </p:cNvPr>
                  <p:cNvCxnSpPr>
                    <a:cxnSpLocks/>
                    <a:stCxn id="187" idx="6"/>
                    <a:endCxn id="192" idx="2"/>
                  </p:cNvCxnSpPr>
                  <p:nvPr/>
                </p:nvCxnSpPr>
                <p:spPr>
                  <a:xfrm flipV="1">
                    <a:off x="2394602" y="2354942"/>
                    <a:ext cx="435685" cy="295726"/>
                  </a:xfrm>
                  <a:prstGeom prst="line">
                    <a:avLst/>
                  </a:prstGeom>
                </p:spPr>
                <p:style>
                  <a:lnRef idx="1">
                    <a:schemeClr val="dk1"/>
                  </a:lnRef>
                  <a:fillRef idx="0">
                    <a:schemeClr val="dk1"/>
                  </a:fillRef>
                  <a:effectRef idx="0">
                    <a:schemeClr val="dk1"/>
                  </a:effectRef>
                  <a:fontRef idx="minor">
                    <a:schemeClr val="tx1"/>
                  </a:fontRef>
                </p:style>
              </p:cxnSp>
              <p:cxnSp>
                <p:nvCxnSpPr>
                  <p:cNvPr id="182" name="Straight Connector 181">
                    <a:extLst>
                      <a:ext uri="{FF2B5EF4-FFF2-40B4-BE49-F238E27FC236}">
                        <a16:creationId xmlns:a16="http://schemas.microsoft.com/office/drawing/2014/main" id="{49B4EB44-AA83-EB21-729D-1CCFC7163639}"/>
                      </a:ext>
                    </a:extLst>
                  </p:cNvPr>
                  <p:cNvCxnSpPr>
                    <a:cxnSpLocks/>
                    <a:stCxn id="187" idx="6"/>
                    <a:endCxn id="193" idx="2"/>
                  </p:cNvCxnSpPr>
                  <p:nvPr/>
                </p:nvCxnSpPr>
                <p:spPr>
                  <a:xfrm>
                    <a:off x="2394602" y="2650668"/>
                    <a:ext cx="435685" cy="259444"/>
                  </a:xfrm>
                  <a:prstGeom prst="line">
                    <a:avLst/>
                  </a:prstGeom>
                </p:spPr>
                <p:style>
                  <a:lnRef idx="1">
                    <a:schemeClr val="dk1"/>
                  </a:lnRef>
                  <a:fillRef idx="0">
                    <a:schemeClr val="dk1"/>
                  </a:fillRef>
                  <a:effectRef idx="0">
                    <a:schemeClr val="dk1"/>
                  </a:effectRef>
                  <a:fontRef idx="minor">
                    <a:schemeClr val="tx1"/>
                  </a:fontRef>
                </p:style>
              </p:cxnSp>
              <p:cxnSp>
                <p:nvCxnSpPr>
                  <p:cNvPr id="183" name="Straight Connector 182">
                    <a:extLst>
                      <a:ext uri="{FF2B5EF4-FFF2-40B4-BE49-F238E27FC236}">
                        <a16:creationId xmlns:a16="http://schemas.microsoft.com/office/drawing/2014/main" id="{0614D0C0-399E-23C4-D10D-2FA2BC72BBEF}"/>
                      </a:ext>
                    </a:extLst>
                  </p:cNvPr>
                  <p:cNvCxnSpPr>
                    <a:cxnSpLocks/>
                    <a:stCxn id="187" idx="6"/>
                    <a:endCxn id="194" idx="2"/>
                  </p:cNvCxnSpPr>
                  <p:nvPr/>
                </p:nvCxnSpPr>
                <p:spPr>
                  <a:xfrm>
                    <a:off x="2394602" y="2650668"/>
                    <a:ext cx="435685" cy="814615"/>
                  </a:xfrm>
                  <a:prstGeom prst="line">
                    <a:avLst/>
                  </a:prstGeom>
                </p:spPr>
                <p:style>
                  <a:lnRef idx="1">
                    <a:schemeClr val="dk1"/>
                  </a:lnRef>
                  <a:fillRef idx="0">
                    <a:schemeClr val="dk1"/>
                  </a:fillRef>
                  <a:effectRef idx="0">
                    <a:schemeClr val="dk1"/>
                  </a:effectRef>
                  <a:fontRef idx="minor">
                    <a:schemeClr val="tx1"/>
                  </a:fontRef>
                </p:style>
              </p:cxnSp>
            </p:grpSp>
            <p:cxnSp>
              <p:nvCxnSpPr>
                <p:cNvPr id="148" name="Straight Connector 147">
                  <a:extLst>
                    <a:ext uri="{FF2B5EF4-FFF2-40B4-BE49-F238E27FC236}">
                      <a16:creationId xmlns:a16="http://schemas.microsoft.com/office/drawing/2014/main" id="{22E6BC84-EB72-81F5-E70C-CBAEC30FD54D}"/>
                    </a:ext>
                  </a:extLst>
                </p:cNvPr>
                <p:cNvCxnSpPr>
                  <a:cxnSpLocks/>
                  <a:stCxn id="191" idx="6"/>
                </p:cNvCxnSpPr>
                <p:nvPr/>
              </p:nvCxnSpPr>
              <p:spPr>
                <a:xfrm>
                  <a:off x="3189515" y="179977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149" name="Straight Connector 148">
                  <a:extLst>
                    <a:ext uri="{FF2B5EF4-FFF2-40B4-BE49-F238E27FC236}">
                      <a16:creationId xmlns:a16="http://schemas.microsoft.com/office/drawing/2014/main" id="{B79D6871-6EAD-E8C8-26E5-947D2322201E}"/>
                    </a:ext>
                  </a:extLst>
                </p:cNvPr>
                <p:cNvCxnSpPr>
                  <a:cxnSpLocks/>
                  <a:stCxn id="191" idx="6"/>
                </p:cNvCxnSpPr>
                <p:nvPr/>
              </p:nvCxnSpPr>
              <p:spPr>
                <a:xfrm>
                  <a:off x="3189515" y="1799772"/>
                  <a:ext cx="424800" cy="1114219"/>
                </a:xfrm>
                <a:prstGeom prst="line">
                  <a:avLst/>
                </a:prstGeom>
              </p:spPr>
              <p:style>
                <a:lnRef idx="1">
                  <a:schemeClr val="dk1"/>
                </a:lnRef>
                <a:fillRef idx="0">
                  <a:schemeClr val="dk1"/>
                </a:fillRef>
                <a:effectRef idx="0">
                  <a:schemeClr val="dk1"/>
                </a:effectRef>
                <a:fontRef idx="minor">
                  <a:schemeClr val="tx1"/>
                </a:fontRef>
              </p:style>
            </p:cxnSp>
            <p:cxnSp>
              <p:nvCxnSpPr>
                <p:cNvPr id="150" name="Straight Connector 149">
                  <a:extLst>
                    <a:ext uri="{FF2B5EF4-FFF2-40B4-BE49-F238E27FC236}">
                      <a16:creationId xmlns:a16="http://schemas.microsoft.com/office/drawing/2014/main" id="{74042980-E767-F255-B7C5-B698D3839B24}"/>
                    </a:ext>
                  </a:extLst>
                </p:cNvPr>
                <p:cNvCxnSpPr>
                  <a:cxnSpLocks/>
                  <a:stCxn id="192" idx="6"/>
                </p:cNvCxnSpPr>
                <p:nvPr/>
              </p:nvCxnSpPr>
              <p:spPr>
                <a:xfrm>
                  <a:off x="3189515" y="235494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A84C849C-32D9-73FB-CEE4-6A6591B3B042}"/>
                    </a:ext>
                  </a:extLst>
                </p:cNvPr>
                <p:cNvCxnSpPr>
                  <a:cxnSpLocks/>
                  <a:stCxn id="192" idx="6"/>
                </p:cNvCxnSpPr>
                <p:nvPr/>
              </p:nvCxnSpPr>
              <p:spPr>
                <a:xfrm>
                  <a:off x="3189515" y="2354942"/>
                  <a:ext cx="424800" cy="559049"/>
                </a:xfrm>
                <a:prstGeom prst="line">
                  <a:avLst/>
                </a:prstGeom>
              </p:spPr>
              <p:style>
                <a:lnRef idx="1">
                  <a:schemeClr val="dk1"/>
                </a:lnRef>
                <a:fillRef idx="0">
                  <a:schemeClr val="dk1"/>
                </a:fillRef>
                <a:effectRef idx="0">
                  <a:schemeClr val="dk1"/>
                </a:effectRef>
                <a:fontRef idx="minor">
                  <a:schemeClr val="tx1"/>
                </a:fontRef>
              </p:style>
            </p:cxnSp>
            <p:cxnSp>
              <p:nvCxnSpPr>
                <p:cNvPr id="152" name="Straight Connector 151">
                  <a:extLst>
                    <a:ext uri="{FF2B5EF4-FFF2-40B4-BE49-F238E27FC236}">
                      <a16:creationId xmlns:a16="http://schemas.microsoft.com/office/drawing/2014/main" id="{6EC1BCE5-1FAC-C688-D632-8A9E35C9986F}"/>
                    </a:ext>
                  </a:extLst>
                </p:cNvPr>
                <p:cNvCxnSpPr>
                  <a:cxnSpLocks/>
                  <a:stCxn id="193" idx="6"/>
                </p:cNvCxnSpPr>
                <p:nvPr/>
              </p:nvCxnSpPr>
              <p:spPr>
                <a:xfrm flipV="1">
                  <a:off x="3189515" y="2358821"/>
                  <a:ext cx="424800" cy="551291"/>
                </a:xfrm>
                <a:prstGeom prst="line">
                  <a:avLst/>
                </a:prstGeom>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14422E15-A870-E99B-FF08-95D878AE2E10}"/>
                    </a:ext>
                  </a:extLst>
                </p:cNvPr>
                <p:cNvCxnSpPr>
                  <a:cxnSpLocks/>
                  <a:stCxn id="194" idx="6"/>
                </p:cNvCxnSpPr>
                <p:nvPr/>
              </p:nvCxnSpPr>
              <p:spPr>
                <a:xfrm flipV="1">
                  <a:off x="3189515" y="2358821"/>
                  <a:ext cx="424800" cy="1106462"/>
                </a:xfrm>
                <a:prstGeom prst="line">
                  <a:avLst/>
                </a:prstGeom>
              </p:spPr>
              <p:style>
                <a:lnRef idx="1">
                  <a:schemeClr val="dk1"/>
                </a:lnRef>
                <a:fillRef idx="0">
                  <a:schemeClr val="dk1"/>
                </a:fillRef>
                <a:effectRef idx="0">
                  <a:schemeClr val="dk1"/>
                </a:effectRef>
                <a:fontRef idx="minor">
                  <a:schemeClr val="tx1"/>
                </a:fontRef>
              </p:style>
            </p:cxnSp>
            <p:cxnSp>
              <p:nvCxnSpPr>
                <p:cNvPr id="154" name="Straight Connector 153">
                  <a:extLst>
                    <a:ext uri="{FF2B5EF4-FFF2-40B4-BE49-F238E27FC236}">
                      <a16:creationId xmlns:a16="http://schemas.microsoft.com/office/drawing/2014/main" id="{0F6D389B-2D8F-02ED-E1A4-FA60A48D4C4E}"/>
                    </a:ext>
                  </a:extLst>
                </p:cNvPr>
                <p:cNvCxnSpPr>
                  <a:cxnSpLocks/>
                  <a:stCxn id="193" idx="6"/>
                </p:cNvCxnSpPr>
                <p:nvPr/>
              </p:nvCxnSpPr>
              <p:spPr>
                <a:xfrm>
                  <a:off x="3189515" y="2910112"/>
                  <a:ext cx="424800" cy="3879"/>
                </a:xfrm>
                <a:prstGeom prst="line">
                  <a:avLst/>
                </a:prstGeom>
              </p:spPr>
              <p:style>
                <a:lnRef idx="1">
                  <a:schemeClr val="dk1"/>
                </a:lnRef>
                <a:fillRef idx="0">
                  <a:schemeClr val="dk1"/>
                </a:fillRef>
                <a:effectRef idx="0">
                  <a:schemeClr val="dk1"/>
                </a:effectRef>
                <a:fontRef idx="minor">
                  <a:schemeClr val="tx1"/>
                </a:fontRef>
              </p:style>
            </p:cxnSp>
            <p:cxnSp>
              <p:nvCxnSpPr>
                <p:cNvPr id="155" name="Straight Connector 154">
                  <a:extLst>
                    <a:ext uri="{FF2B5EF4-FFF2-40B4-BE49-F238E27FC236}">
                      <a16:creationId xmlns:a16="http://schemas.microsoft.com/office/drawing/2014/main" id="{1279E780-EE35-BCF5-96A8-49B030A6AE11}"/>
                    </a:ext>
                  </a:extLst>
                </p:cNvPr>
                <p:cNvCxnSpPr>
                  <a:cxnSpLocks/>
                  <a:stCxn id="194" idx="6"/>
                </p:cNvCxnSpPr>
                <p:nvPr/>
              </p:nvCxnSpPr>
              <p:spPr>
                <a:xfrm flipV="1">
                  <a:off x="3189515" y="2913991"/>
                  <a:ext cx="424800" cy="551292"/>
                </a:xfrm>
                <a:prstGeom prst="line">
                  <a:avLst/>
                </a:prstGeom>
              </p:spPr>
              <p:style>
                <a:lnRef idx="1">
                  <a:schemeClr val="dk1"/>
                </a:lnRef>
                <a:fillRef idx="0">
                  <a:schemeClr val="dk1"/>
                </a:fillRef>
                <a:effectRef idx="0">
                  <a:schemeClr val="dk1"/>
                </a:effectRef>
                <a:fontRef idx="minor">
                  <a:schemeClr val="tx1"/>
                </a:fontRef>
              </p:style>
            </p:cxnSp>
          </p:grpSp>
          <p:sp>
            <p:nvSpPr>
              <p:cNvPr id="138" name="TextBox 137">
                <a:extLst>
                  <a:ext uri="{FF2B5EF4-FFF2-40B4-BE49-F238E27FC236}">
                    <a16:creationId xmlns:a16="http://schemas.microsoft.com/office/drawing/2014/main" id="{1CFFF393-5395-9404-FA0D-8042187CC129}"/>
                  </a:ext>
                </a:extLst>
              </p:cNvPr>
              <p:cNvSpPr txBox="1"/>
              <p:nvPr/>
            </p:nvSpPr>
            <p:spPr>
              <a:xfrm>
                <a:off x="3286846" y="3488066"/>
                <a:ext cx="1024639" cy="369332"/>
              </a:xfrm>
              <a:prstGeom prst="rect">
                <a:avLst/>
              </a:prstGeom>
              <a:noFill/>
            </p:spPr>
            <p:txBody>
              <a:bodyPr wrap="none" rtlCol="0">
                <a:spAutoFit/>
              </a:bodyPr>
              <a:lstStyle/>
              <a:p>
                <a:r>
                  <a:rPr lang="en-IT" dirty="0">
                    <a:solidFill>
                      <a:schemeClr val="bg1"/>
                    </a:solidFill>
                  </a:rPr>
                  <a:t>Input: X</a:t>
                </a:r>
              </a:p>
            </p:txBody>
          </p:sp>
          <p:sp>
            <p:nvSpPr>
              <p:cNvPr id="139" name="TextBox 138">
                <a:extLst>
                  <a:ext uri="{FF2B5EF4-FFF2-40B4-BE49-F238E27FC236}">
                    <a16:creationId xmlns:a16="http://schemas.microsoft.com/office/drawing/2014/main" id="{D39A2C00-615B-AB97-829B-02F2BFECA108}"/>
                  </a:ext>
                </a:extLst>
              </p:cNvPr>
              <p:cNvSpPr txBox="1"/>
              <p:nvPr/>
            </p:nvSpPr>
            <p:spPr>
              <a:xfrm>
                <a:off x="7751561" y="3488066"/>
                <a:ext cx="1332416" cy="369332"/>
              </a:xfrm>
              <a:prstGeom prst="rect">
                <a:avLst/>
              </a:prstGeom>
              <a:noFill/>
            </p:spPr>
            <p:txBody>
              <a:bodyPr wrap="none" rtlCol="0">
                <a:spAutoFit/>
              </a:bodyPr>
              <a:lstStyle/>
              <a:p>
                <a:r>
                  <a:rPr lang="en-IT" dirty="0">
                    <a:solidFill>
                      <a:schemeClr val="bg1"/>
                    </a:solidFill>
                  </a:rPr>
                  <a:t>Output: X’</a:t>
                </a:r>
              </a:p>
            </p:txBody>
          </p:sp>
          <p:sp>
            <p:nvSpPr>
              <p:cNvPr id="140" name="TextBox 139">
                <a:extLst>
                  <a:ext uri="{FF2B5EF4-FFF2-40B4-BE49-F238E27FC236}">
                    <a16:creationId xmlns:a16="http://schemas.microsoft.com/office/drawing/2014/main" id="{93593BCE-B020-3694-4D37-4F21357144A7}"/>
                  </a:ext>
                </a:extLst>
              </p:cNvPr>
              <p:cNvSpPr txBox="1"/>
              <p:nvPr/>
            </p:nvSpPr>
            <p:spPr>
              <a:xfrm>
                <a:off x="4837005" y="5398527"/>
                <a:ext cx="2404826" cy="646331"/>
              </a:xfrm>
              <a:prstGeom prst="rect">
                <a:avLst/>
              </a:prstGeom>
              <a:noFill/>
            </p:spPr>
            <p:txBody>
              <a:bodyPr wrap="none" rtlCol="0">
                <a:spAutoFit/>
              </a:bodyPr>
              <a:lstStyle/>
              <a:p>
                <a:pPr algn="ctr"/>
                <a:r>
                  <a:rPr lang="en-IT" dirty="0">
                    <a:solidFill>
                      <a:schemeClr val="bg1"/>
                    </a:solidFill>
                  </a:rPr>
                  <a:t>X – X’</a:t>
                </a:r>
              </a:p>
              <a:p>
                <a:pPr algn="ctr"/>
                <a:r>
                  <a:rPr lang="en-IT" dirty="0">
                    <a:solidFill>
                      <a:schemeClr val="bg1"/>
                    </a:solidFill>
                  </a:rPr>
                  <a:t>Reconstruction Error</a:t>
                </a:r>
              </a:p>
            </p:txBody>
          </p:sp>
          <p:cxnSp>
            <p:nvCxnSpPr>
              <p:cNvPr id="142" name="Elbow Connector 141">
                <a:extLst>
                  <a:ext uri="{FF2B5EF4-FFF2-40B4-BE49-F238E27FC236}">
                    <a16:creationId xmlns:a16="http://schemas.microsoft.com/office/drawing/2014/main" id="{3EBBABF2-B121-2D82-832E-571AEAE03737}"/>
                  </a:ext>
                </a:extLst>
              </p:cNvPr>
              <p:cNvCxnSpPr>
                <a:stCxn id="138" idx="2"/>
                <a:endCxn id="140" idx="1"/>
              </p:cNvCxnSpPr>
              <p:nvPr/>
            </p:nvCxnSpPr>
            <p:spPr>
              <a:xfrm rot="16200000" flipH="1">
                <a:off x="3385938" y="4270625"/>
                <a:ext cx="1864295" cy="1037839"/>
              </a:xfrm>
              <a:prstGeom prst="bentConnector2">
                <a:avLst/>
              </a:prstGeom>
              <a:ln>
                <a:solidFill>
                  <a:schemeClr val="dk1"/>
                </a:solidFill>
                <a:prstDash val="dash"/>
                <a:tailEnd type="triangle"/>
              </a:ln>
            </p:spPr>
            <p:style>
              <a:lnRef idx="1">
                <a:schemeClr val="dk1"/>
              </a:lnRef>
              <a:fillRef idx="0">
                <a:schemeClr val="dk1"/>
              </a:fillRef>
              <a:effectRef idx="0">
                <a:schemeClr val="dk1"/>
              </a:effectRef>
              <a:fontRef idx="minor">
                <a:schemeClr val="tx1"/>
              </a:fontRef>
            </p:style>
          </p:cxnSp>
          <p:cxnSp>
            <p:nvCxnSpPr>
              <p:cNvPr id="144" name="Elbow Connector 143">
                <a:extLst>
                  <a:ext uri="{FF2B5EF4-FFF2-40B4-BE49-F238E27FC236}">
                    <a16:creationId xmlns:a16="http://schemas.microsoft.com/office/drawing/2014/main" id="{39FFCE42-7922-E15D-7E03-41FA5D37D1B8}"/>
                  </a:ext>
                </a:extLst>
              </p:cNvPr>
              <p:cNvCxnSpPr>
                <a:stCxn id="139" idx="2"/>
                <a:endCxn id="140" idx="3"/>
              </p:cNvCxnSpPr>
              <p:nvPr/>
            </p:nvCxnSpPr>
            <p:spPr>
              <a:xfrm rot="5400000">
                <a:off x="6897653" y="4201576"/>
                <a:ext cx="1864295" cy="1175938"/>
              </a:xfrm>
              <a:prstGeom prst="bentConnector2">
                <a:avLst/>
              </a:prstGeom>
              <a:ln>
                <a:solidFill>
                  <a:schemeClr val="dk1"/>
                </a:solidFill>
                <a:prstDash val="dash"/>
                <a:tailEnd type="triangle"/>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17537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568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IT" sz="4800" dirty="0"/>
              <a:t>Tutorial</a:t>
            </a:r>
            <a:endParaRPr lang="en-IT" sz="48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954298"/>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15E43-0769-CED5-2178-772097E78B70}"/>
              </a:ext>
            </a:extLst>
          </p:cNvPr>
          <p:cNvSpPr>
            <a:spLocks noGrp="1"/>
          </p:cNvSpPr>
          <p:nvPr>
            <p:ph type="title"/>
          </p:nvPr>
        </p:nvSpPr>
        <p:spPr/>
        <p:txBody>
          <a:bodyPr/>
          <a:lstStyle/>
          <a:p>
            <a:r>
              <a:rPr lang="en-IT" dirty="0"/>
              <a:t>Tutorial</a:t>
            </a:r>
          </a:p>
        </p:txBody>
      </p:sp>
      <p:pic>
        <p:nvPicPr>
          <p:cNvPr id="2050" name="Picture 2">
            <a:extLst>
              <a:ext uri="{FF2B5EF4-FFF2-40B4-BE49-F238E27FC236}">
                <a16:creationId xmlns:a16="http://schemas.microsoft.com/office/drawing/2014/main" id="{34AD87F3-4DFD-904A-1A0A-5139E5B107C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33330" y="1866330"/>
            <a:ext cx="3125340" cy="31253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2AF346D-413A-544B-F785-01B47550DD28}"/>
              </a:ext>
            </a:extLst>
          </p:cNvPr>
          <p:cNvSpPr txBox="1"/>
          <p:nvPr/>
        </p:nvSpPr>
        <p:spPr>
          <a:xfrm>
            <a:off x="172099" y="5791200"/>
            <a:ext cx="11847802" cy="646331"/>
          </a:xfrm>
          <a:prstGeom prst="rect">
            <a:avLst/>
          </a:prstGeom>
          <a:noFill/>
        </p:spPr>
        <p:txBody>
          <a:bodyPr wrap="square" rtlCol="0">
            <a:spAutoFit/>
          </a:bodyPr>
          <a:lstStyle/>
          <a:p>
            <a:r>
              <a:rPr lang="en-GB" dirty="0"/>
              <a:t>https://</a:t>
            </a:r>
            <a:r>
              <a:rPr lang="en-GB" dirty="0" err="1"/>
              <a:t>colab.research.google.com</a:t>
            </a:r>
            <a:r>
              <a:rPr lang="en-GB" dirty="0"/>
              <a:t>/</a:t>
            </a:r>
            <a:r>
              <a:rPr lang="en-GB" dirty="0" err="1"/>
              <a:t>github</a:t>
            </a:r>
            <a:r>
              <a:rPr lang="en-GB" dirty="0"/>
              <a:t>/</a:t>
            </a:r>
            <a:r>
              <a:rPr lang="en-GB" dirty="0" err="1"/>
              <a:t>mattdibi</a:t>
            </a:r>
            <a:r>
              <a:rPr lang="en-GB" dirty="0"/>
              <a:t>/</a:t>
            </a:r>
            <a:r>
              <a:rPr lang="en-GB" dirty="0" err="1"/>
              <a:t>eclipsecon</a:t>
            </a:r>
            <a:r>
              <a:rPr lang="en-GB" dirty="0"/>
              <a:t>-</a:t>
            </a:r>
            <a:r>
              <a:rPr lang="en-GB" dirty="0" err="1"/>
              <a:t>edgeAI</a:t>
            </a:r>
            <a:r>
              <a:rPr lang="en-GB" dirty="0"/>
              <a:t>-talk/blob/master/notebook/AD-</a:t>
            </a:r>
            <a:r>
              <a:rPr lang="en-GB" dirty="0" err="1"/>
              <a:t>EdgeAI.ipynb</a:t>
            </a:r>
            <a:endParaRPr lang="en-IT" dirty="0"/>
          </a:p>
        </p:txBody>
      </p:sp>
    </p:spTree>
    <p:extLst>
      <p:ext uri="{BB962C8B-B14F-4D97-AF65-F5344CB8AC3E}">
        <p14:creationId xmlns:p14="http://schemas.microsoft.com/office/powerpoint/2010/main" val="4222223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D2236EFC-27D0-482D-9CB7-09291B661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9" name="Picture 3088">
            <a:extLst>
              <a:ext uri="{FF2B5EF4-FFF2-40B4-BE49-F238E27FC236}">
                <a16:creationId xmlns:a16="http://schemas.microsoft.com/office/drawing/2014/main" id="{A3FF5A6A-30B6-4EF9-A4DE-8BF247DDC65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9F1C26A7-4B20-8FE3-3150-C7B813499A8C}"/>
              </a:ext>
            </a:extLst>
          </p:cNvPr>
          <p:cNvSpPr>
            <a:spLocks noGrp="1"/>
          </p:cNvSpPr>
          <p:nvPr>
            <p:ph type="title"/>
          </p:nvPr>
        </p:nvSpPr>
        <p:spPr>
          <a:xfrm>
            <a:off x="685799" y="836907"/>
            <a:ext cx="5304295" cy="1220493"/>
          </a:xfrm>
        </p:spPr>
        <p:txBody>
          <a:bodyPr>
            <a:normAutofit/>
          </a:bodyPr>
          <a:lstStyle/>
          <a:p>
            <a:pPr algn="l"/>
            <a:r>
              <a:rPr lang="en-IT" dirty="0"/>
              <a:t>Outline</a:t>
            </a:r>
          </a:p>
        </p:txBody>
      </p:sp>
      <p:sp>
        <p:nvSpPr>
          <p:cNvPr id="3" name="Content Placeholder 2">
            <a:extLst>
              <a:ext uri="{FF2B5EF4-FFF2-40B4-BE49-F238E27FC236}">
                <a16:creationId xmlns:a16="http://schemas.microsoft.com/office/drawing/2014/main" id="{81BFEE66-EEE7-369D-832F-539742E11418}"/>
              </a:ext>
            </a:extLst>
          </p:cNvPr>
          <p:cNvSpPr>
            <a:spLocks noGrp="1"/>
          </p:cNvSpPr>
          <p:nvPr>
            <p:ph idx="1"/>
          </p:nvPr>
        </p:nvSpPr>
        <p:spPr>
          <a:xfrm>
            <a:off x="685800" y="2185682"/>
            <a:ext cx="5699228" cy="3979997"/>
          </a:xfrm>
        </p:spPr>
        <p:txBody>
          <a:bodyPr>
            <a:noAutofit/>
          </a:bodyPr>
          <a:lstStyle/>
          <a:p>
            <a:r>
              <a:rPr lang="en-GB" dirty="0"/>
              <a:t>Who are we?</a:t>
            </a:r>
          </a:p>
          <a:p>
            <a:r>
              <a:rPr lang="en-GB" dirty="0"/>
              <a:t>Why AI on the Edge?</a:t>
            </a:r>
          </a:p>
          <a:p>
            <a:r>
              <a:rPr lang="en-GB" dirty="0"/>
              <a:t>Know</a:t>
            </a:r>
            <a:r>
              <a:rPr lang="en-GB" dirty="0">
                <a:effectLst/>
              </a:rPr>
              <a:t> your dragon: Eclipse Kura AI APIs</a:t>
            </a:r>
          </a:p>
          <a:p>
            <a:r>
              <a:rPr lang="en-GB" dirty="0"/>
              <a:t>What problem are we going to solve today?</a:t>
            </a:r>
          </a:p>
          <a:p>
            <a:r>
              <a:rPr lang="en-GB" dirty="0"/>
              <a:t>Introduction to Anomaly Detection</a:t>
            </a:r>
          </a:p>
          <a:p>
            <a:r>
              <a:rPr lang="en-GB" dirty="0"/>
              <a:t>Tutorial</a:t>
            </a:r>
          </a:p>
          <a:p>
            <a:r>
              <a:rPr lang="en-GB" dirty="0"/>
              <a:t>Upcoming features</a:t>
            </a:r>
          </a:p>
        </p:txBody>
      </p:sp>
      <p:sp>
        <p:nvSpPr>
          <p:cNvPr id="3091" name="Rounded Rectangle 27">
            <a:extLst>
              <a:ext uri="{FF2B5EF4-FFF2-40B4-BE49-F238E27FC236}">
                <a16:creationId xmlns:a16="http://schemas.microsoft.com/office/drawing/2014/main" id="{94CA8758-E626-43DE-AC70-42C360EAD3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6354" y="1000126"/>
            <a:ext cx="2371052" cy="2344509"/>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Eclipse Kura Logo">
            <a:extLst>
              <a:ext uri="{FF2B5EF4-FFF2-40B4-BE49-F238E27FC236}">
                <a16:creationId xmlns:a16="http://schemas.microsoft.com/office/drawing/2014/main" id="{E015EAFA-933F-0B89-96EA-C837B54B48D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707679" y="1876580"/>
            <a:ext cx="2048401" cy="585257"/>
          </a:xfrm>
          <a:prstGeom prst="rect">
            <a:avLst/>
          </a:prstGeom>
          <a:noFill/>
          <a:extLst>
            <a:ext uri="{909E8E84-426E-40DD-AFC4-6F175D3DCCD1}">
              <a14:hiddenFill xmlns:a14="http://schemas.microsoft.com/office/drawing/2010/main">
                <a:solidFill>
                  <a:srgbClr val="FFFFFF"/>
                </a:solidFill>
              </a14:hiddenFill>
            </a:ext>
          </a:extLst>
        </p:spPr>
      </p:pic>
      <p:sp>
        <p:nvSpPr>
          <p:cNvPr id="3093" name="Rounded Rectangle 31">
            <a:extLst>
              <a:ext uri="{FF2B5EF4-FFF2-40B4-BE49-F238E27FC236}">
                <a16:creationId xmlns:a16="http://schemas.microsoft.com/office/drawing/2014/main" id="{C29EBB4C-4B87-4609-B35E-ACF6D1A7D0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6354" y="3500921"/>
            <a:ext cx="2371052" cy="2358261"/>
          </a:xfrm>
          <a:prstGeom prst="roundRect">
            <a:avLst>
              <a:gd name="adj" fmla="val 2054"/>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with medium confidence">
            <a:extLst>
              <a:ext uri="{FF2B5EF4-FFF2-40B4-BE49-F238E27FC236}">
                <a16:creationId xmlns:a16="http://schemas.microsoft.com/office/drawing/2014/main" id="{491027A5-553F-864E-89DF-564F2E8D8282}"/>
              </a:ext>
            </a:extLst>
          </p:cNvPr>
          <p:cNvPicPr>
            <a:picLocks noChangeAspect="1"/>
          </p:cNvPicPr>
          <p:nvPr/>
        </p:nvPicPr>
        <p:blipFill>
          <a:blip r:embed="rId5"/>
          <a:stretch>
            <a:fillRect/>
          </a:stretch>
        </p:blipFill>
        <p:spPr>
          <a:xfrm>
            <a:off x="6707679" y="3981733"/>
            <a:ext cx="2048401" cy="1396637"/>
          </a:xfrm>
          <a:prstGeom prst="rect">
            <a:avLst/>
          </a:prstGeom>
        </p:spPr>
      </p:pic>
      <p:sp>
        <p:nvSpPr>
          <p:cNvPr id="3095" name="Rounded Rectangle 28">
            <a:extLst>
              <a:ext uri="{FF2B5EF4-FFF2-40B4-BE49-F238E27FC236}">
                <a16:creationId xmlns:a16="http://schemas.microsoft.com/office/drawing/2014/main" id="{EB312E21-22B4-4051-A407-200F3ED90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68473" y="1000125"/>
            <a:ext cx="2359152" cy="4854476"/>
          </a:xfrm>
          <a:prstGeom prst="roundRect">
            <a:avLst>
              <a:gd name="adj" fmla="val 1693"/>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descr="IoT Developer Survey takes a turn to edge computing: Deadline June 26 2020  | Red Hat Developer">
            <a:extLst>
              <a:ext uri="{FF2B5EF4-FFF2-40B4-BE49-F238E27FC236}">
                <a16:creationId xmlns:a16="http://schemas.microsoft.com/office/drawing/2014/main" id="{99804C33-7ECC-7400-0644-C651CFFA818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29798" y="2664333"/>
            <a:ext cx="2048401" cy="1526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840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7FBA5-E1F6-5CEC-A14C-2014974A718F}"/>
              </a:ext>
            </a:extLst>
          </p:cNvPr>
          <p:cNvSpPr>
            <a:spLocks noGrp="1"/>
          </p:cNvSpPr>
          <p:nvPr>
            <p:ph type="title"/>
          </p:nvPr>
        </p:nvSpPr>
        <p:spPr/>
        <p:txBody>
          <a:bodyPr/>
          <a:lstStyle/>
          <a:p>
            <a:r>
              <a:rPr lang="en-IT" dirty="0"/>
              <a:t>Upcoming features</a:t>
            </a:r>
          </a:p>
        </p:txBody>
      </p:sp>
      <p:sp>
        <p:nvSpPr>
          <p:cNvPr id="3" name="Content Placeholder 2">
            <a:extLst>
              <a:ext uri="{FF2B5EF4-FFF2-40B4-BE49-F238E27FC236}">
                <a16:creationId xmlns:a16="http://schemas.microsoft.com/office/drawing/2014/main" id="{C585C896-F131-533A-7ECD-DE60F9F6F85D}"/>
              </a:ext>
            </a:extLst>
          </p:cNvPr>
          <p:cNvSpPr>
            <a:spLocks noGrp="1"/>
          </p:cNvSpPr>
          <p:nvPr>
            <p:ph idx="1"/>
          </p:nvPr>
        </p:nvSpPr>
        <p:spPr/>
        <p:txBody>
          <a:bodyPr/>
          <a:lstStyle/>
          <a:p>
            <a:r>
              <a:rPr lang="en-IT" dirty="0"/>
              <a:t>Support for more ML </a:t>
            </a:r>
            <a:r>
              <a:rPr lang="en-IT" sz="2400" dirty="0"/>
              <a:t>backends</a:t>
            </a:r>
            <a:r>
              <a:rPr lang="en-IT" dirty="0"/>
              <a:t>:</a:t>
            </a:r>
          </a:p>
          <a:p>
            <a:pPr lvl="1">
              <a:lnSpc>
                <a:spcPct val="150000"/>
              </a:lnSpc>
            </a:pPr>
            <a:r>
              <a:rPr lang="en-GB" sz="2400" dirty="0"/>
              <a:t>I</a:t>
            </a:r>
            <a:r>
              <a:rPr lang="en-IT" sz="2400" dirty="0"/>
              <a:t>ntel™ OpenVINO ™</a:t>
            </a:r>
          </a:p>
          <a:p>
            <a:pPr lvl="1">
              <a:lnSpc>
                <a:spcPct val="150000"/>
              </a:lnSpc>
            </a:pPr>
            <a:r>
              <a:rPr lang="en-IT" sz="2400" dirty="0"/>
              <a:t>Eclipse Deeplearning4j</a:t>
            </a:r>
          </a:p>
          <a:p>
            <a:pPr lvl="1"/>
            <a:endParaRPr lang="en-IT" dirty="0"/>
          </a:p>
          <a:p>
            <a:r>
              <a:rPr lang="en-IT" sz="2400" b="1" dirty="0"/>
              <a:t>Contributions are welcome!</a:t>
            </a:r>
          </a:p>
        </p:txBody>
      </p:sp>
    </p:spTree>
    <p:extLst>
      <p:ext uri="{BB962C8B-B14F-4D97-AF65-F5344CB8AC3E}">
        <p14:creationId xmlns:p14="http://schemas.microsoft.com/office/powerpoint/2010/main" val="464676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64966"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IT" sz="4800" dirty="0"/>
              <a:t>Questions?</a:t>
            </a:r>
            <a:endParaRPr lang="en-IT" sz="48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560990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695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IT" sz="4800" dirty="0"/>
              <a:t>Interested in the cover image?</a:t>
            </a:r>
            <a:endParaRPr lang="en-IT" sz="48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ubtitle 2">
            <a:extLst>
              <a:ext uri="{FF2B5EF4-FFF2-40B4-BE49-F238E27FC236}">
                <a16:creationId xmlns:a16="http://schemas.microsoft.com/office/drawing/2014/main" id="{FF016963-15C3-E886-ED25-3ED4DED52602}"/>
              </a:ext>
            </a:extLst>
          </p:cNvPr>
          <p:cNvSpPr>
            <a:spLocks noGrp="1"/>
          </p:cNvSpPr>
          <p:nvPr>
            <p:ph type="subTitle" idx="1"/>
          </p:nvPr>
        </p:nvSpPr>
        <p:spPr>
          <a:xfrm>
            <a:off x="477980" y="4872922"/>
            <a:ext cx="4170220" cy="1208141"/>
          </a:xfrm>
        </p:spPr>
        <p:txBody>
          <a:bodyPr>
            <a:normAutofit/>
          </a:bodyPr>
          <a:lstStyle/>
          <a:p>
            <a:pPr algn="l"/>
            <a:r>
              <a:rPr lang="en-IT" sz="2000" dirty="0">
                <a:latin typeface="Century Gothic" panose="020B0502020202020204" pitchFamily="34" charset="0"/>
              </a:rPr>
              <a:t>Look here!</a:t>
            </a:r>
          </a:p>
          <a:p>
            <a:pPr algn="l"/>
            <a:r>
              <a:rPr lang="en-GB" sz="2200" b="0" i="0" u="sng" dirty="0">
                <a:solidFill>
                  <a:srgbClr val="7F85F5"/>
                </a:solidFill>
                <a:effectLst/>
                <a:latin typeface="Century Gothic" panose="020B0502020202020204" pitchFamily="34" charset="0"/>
                <a:hlinkClick r:id="rId4" tooltip="https://labs.openai.com/s/kDAkiocHXgKDY0j3utSLFPlj"/>
              </a:rPr>
              <a:t>https://labs.openai.com/s/kDAkiocHXgKDY0j3utSLFPlj</a:t>
            </a:r>
            <a:endParaRPr lang="en-IT" sz="2200" dirty="0">
              <a:latin typeface="Century Gothic" panose="020B0502020202020204" pitchFamily="34" charset="0"/>
            </a:endParaRPr>
          </a:p>
        </p:txBody>
      </p:sp>
    </p:spTree>
    <p:extLst>
      <p:ext uri="{BB962C8B-B14F-4D97-AF65-F5344CB8AC3E}">
        <p14:creationId xmlns:p14="http://schemas.microsoft.com/office/powerpoint/2010/main" val="3563333249"/>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73C8D-31C5-D1BC-AEAA-844B99199ACB}"/>
              </a:ext>
            </a:extLst>
          </p:cNvPr>
          <p:cNvSpPr>
            <a:spLocks noGrp="1"/>
          </p:cNvSpPr>
          <p:nvPr>
            <p:ph type="title"/>
          </p:nvPr>
        </p:nvSpPr>
        <p:spPr/>
        <p:txBody>
          <a:bodyPr/>
          <a:lstStyle/>
          <a:p>
            <a:r>
              <a:rPr lang="en-IT" dirty="0"/>
              <a:t>REFERENCES</a:t>
            </a:r>
          </a:p>
        </p:txBody>
      </p:sp>
      <p:sp>
        <p:nvSpPr>
          <p:cNvPr id="3" name="Content Placeholder 2">
            <a:extLst>
              <a:ext uri="{FF2B5EF4-FFF2-40B4-BE49-F238E27FC236}">
                <a16:creationId xmlns:a16="http://schemas.microsoft.com/office/drawing/2014/main" id="{E3BC13DA-8C21-7718-4481-085BAC40607A}"/>
              </a:ext>
            </a:extLst>
          </p:cNvPr>
          <p:cNvSpPr>
            <a:spLocks noGrp="1"/>
          </p:cNvSpPr>
          <p:nvPr>
            <p:ph idx="1"/>
          </p:nvPr>
        </p:nvSpPr>
        <p:spPr/>
        <p:txBody>
          <a:bodyPr>
            <a:normAutofit fontScale="77500" lnSpcReduction="20000"/>
          </a:bodyPr>
          <a:lstStyle/>
          <a:p>
            <a:r>
              <a:rPr lang="en-IT" dirty="0"/>
              <a:t>[1]</a:t>
            </a:r>
            <a:r>
              <a:rPr lang="en-GB" dirty="0"/>
              <a:t> https://</a:t>
            </a:r>
            <a:r>
              <a:rPr lang="en-GB" dirty="0" err="1"/>
              <a:t>github.com</a:t>
            </a:r>
            <a:r>
              <a:rPr lang="en-GB" dirty="0"/>
              <a:t>/eclipse/</a:t>
            </a:r>
            <a:r>
              <a:rPr lang="en-GB" dirty="0" err="1"/>
              <a:t>kura</a:t>
            </a:r>
            <a:r>
              <a:rPr lang="en-GB" dirty="0"/>
              <a:t>/blob/KURA_5.1.0_RELEASE/</a:t>
            </a:r>
            <a:r>
              <a:rPr lang="en-GB" dirty="0" err="1"/>
              <a:t>kura</a:t>
            </a:r>
            <a:r>
              <a:rPr lang="en-GB" dirty="0"/>
              <a:t>/</a:t>
            </a:r>
            <a:r>
              <a:rPr lang="en-GB" dirty="0" err="1"/>
              <a:t>distrib</a:t>
            </a:r>
            <a:r>
              <a:rPr lang="en-GB" dirty="0"/>
              <a:t>/</a:t>
            </a:r>
            <a:r>
              <a:rPr lang="en-GB" dirty="0" err="1"/>
              <a:t>RELEASE_NOTES.txt</a:t>
            </a:r>
            <a:endParaRPr lang="en-IT" dirty="0"/>
          </a:p>
          <a:p>
            <a:r>
              <a:rPr lang="en-IT" dirty="0"/>
              <a:t>[2]</a:t>
            </a:r>
            <a:r>
              <a:rPr lang="en-GB" dirty="0"/>
              <a:t> </a:t>
            </a:r>
            <a:r>
              <a:rPr lang="en-GB" dirty="0">
                <a:hlinkClick r:id="rId2">
                  <a:extLst>
                    <a:ext uri="{A12FA001-AC4F-418D-AE19-62706E023703}">
                      <ahyp:hlinkClr xmlns:ahyp="http://schemas.microsoft.com/office/drawing/2018/hyperlinkcolor" val="tx"/>
                    </a:ext>
                  </a:extLst>
                </a:hlinkClick>
              </a:rPr>
              <a:t>https://github.com/eclipse/kura/tree/develop/kura/org.eclipse.kura.api/src/main/java/org/eclipse/kura/ai/inference</a:t>
            </a:r>
            <a:endParaRPr lang="en-GB" dirty="0"/>
          </a:p>
          <a:p>
            <a:r>
              <a:rPr lang="en-GB" dirty="0"/>
              <a:t>[3] </a:t>
            </a:r>
            <a:r>
              <a:rPr lang="en-GB" dirty="0">
                <a:hlinkClick r:id="rId3">
                  <a:extLst>
                    <a:ext uri="{A12FA001-AC4F-418D-AE19-62706E023703}">
                      <ahyp:hlinkClr xmlns:ahyp="http://schemas.microsoft.com/office/drawing/2018/hyperlinkcolor" val="tx"/>
                    </a:ext>
                  </a:extLst>
                </a:hlinkClick>
              </a:rPr>
              <a:t>https://developer.nvidia.com/nvidia-triton-inference-server</a:t>
            </a:r>
            <a:endParaRPr lang="en-GB" dirty="0"/>
          </a:p>
          <a:p>
            <a:r>
              <a:rPr lang="en-GB" dirty="0"/>
              <a:t>[4] https://</a:t>
            </a:r>
            <a:r>
              <a:rPr lang="en-GB" dirty="0" err="1"/>
              <a:t>github.com</a:t>
            </a:r>
            <a:r>
              <a:rPr lang="en-GB" dirty="0"/>
              <a:t>/triton-inference-server</a:t>
            </a:r>
          </a:p>
          <a:p>
            <a:r>
              <a:rPr lang="en-IT" dirty="0"/>
              <a:t>[5] </a:t>
            </a:r>
            <a:r>
              <a:rPr lang="en-GB" dirty="0"/>
              <a:t>https://</a:t>
            </a:r>
            <a:r>
              <a:rPr lang="en-GB" dirty="0" err="1"/>
              <a:t>github.com</a:t>
            </a:r>
            <a:r>
              <a:rPr lang="en-GB" dirty="0"/>
              <a:t>/eclipse/</a:t>
            </a:r>
            <a:r>
              <a:rPr lang="en-GB" dirty="0" err="1"/>
              <a:t>kura</a:t>
            </a:r>
            <a:r>
              <a:rPr lang="en-GB" dirty="0"/>
              <a:t>/blob/KURA_5.2.0_RELEASE/</a:t>
            </a:r>
            <a:r>
              <a:rPr lang="en-GB" dirty="0" err="1"/>
              <a:t>kura</a:t>
            </a:r>
            <a:r>
              <a:rPr lang="en-GB" dirty="0"/>
              <a:t>/</a:t>
            </a:r>
            <a:r>
              <a:rPr lang="en-GB" dirty="0" err="1"/>
              <a:t>distrib</a:t>
            </a:r>
            <a:r>
              <a:rPr lang="en-GB" dirty="0"/>
              <a:t>/</a:t>
            </a:r>
            <a:r>
              <a:rPr lang="en-GB" dirty="0" err="1"/>
              <a:t>RELEASE_NOTES.txt</a:t>
            </a:r>
            <a:endParaRPr lang="en-IT" dirty="0"/>
          </a:p>
          <a:p>
            <a:r>
              <a:rPr lang="en-IT" dirty="0"/>
              <a:t>[6]</a:t>
            </a:r>
            <a:r>
              <a:rPr lang="en-GB" dirty="0"/>
              <a:t> https://</a:t>
            </a:r>
            <a:r>
              <a:rPr lang="en-GB" dirty="0" err="1"/>
              <a:t>eclipse.github.io</a:t>
            </a:r>
            <a:r>
              <a:rPr lang="en-GB" dirty="0"/>
              <a:t>/</a:t>
            </a:r>
            <a:r>
              <a:rPr lang="en-GB" dirty="0" err="1"/>
              <a:t>kura</a:t>
            </a:r>
            <a:r>
              <a:rPr lang="en-GB" dirty="0"/>
              <a:t>/docs-release-5.2/core-services/</a:t>
            </a:r>
            <a:r>
              <a:rPr lang="en-GB" dirty="0" err="1"/>
              <a:t>nvidia</a:t>
            </a:r>
            <a:r>
              <a:rPr lang="en-GB" dirty="0"/>
              <a:t>-triton-server-inference-engine/</a:t>
            </a:r>
            <a:endParaRPr lang="en-IT" dirty="0"/>
          </a:p>
          <a:p>
            <a:r>
              <a:rPr lang="en-IT" dirty="0"/>
              <a:t>[7] </a:t>
            </a:r>
            <a:r>
              <a:rPr lang="en-GB" i="1" dirty="0" err="1"/>
              <a:t>Chandola</a:t>
            </a:r>
            <a:r>
              <a:rPr lang="en-GB" i="1" dirty="0"/>
              <a:t>, V.; Banerjee, A.; Kumar, V. (2009). "Anomaly detection: A survey". </a:t>
            </a:r>
            <a:r>
              <a:rPr lang="en-GB" i="1" dirty="0">
                <a:hlinkClick r:id="rId4" tooltip="ACM Computing Surveys">
                  <a:extLst>
                    <a:ext uri="{A12FA001-AC4F-418D-AE19-62706E023703}">
                      <ahyp:hlinkClr xmlns:ahyp="http://schemas.microsoft.com/office/drawing/2018/hyperlinkcolor" val="tx"/>
                    </a:ext>
                  </a:extLst>
                </a:hlinkClick>
              </a:rPr>
              <a:t>ACM Computing Surveys</a:t>
            </a:r>
            <a:r>
              <a:rPr lang="en-GB" i="1" dirty="0"/>
              <a:t>. </a:t>
            </a:r>
            <a:r>
              <a:rPr lang="en-GB" b="1" i="1" dirty="0"/>
              <a:t>41</a:t>
            </a:r>
            <a:r>
              <a:rPr lang="en-GB" i="1" dirty="0"/>
              <a:t> (3): 1–58. </a:t>
            </a:r>
            <a:r>
              <a:rPr lang="en-GB" i="1" dirty="0">
                <a:hlinkClick r:id="rId5" tooltip="Doi (identifier)">
                  <a:extLst>
                    <a:ext uri="{A12FA001-AC4F-418D-AE19-62706E023703}">
                      <ahyp:hlinkClr xmlns:ahyp="http://schemas.microsoft.com/office/drawing/2018/hyperlinkcolor" val="tx"/>
                    </a:ext>
                  </a:extLst>
                </a:hlinkClick>
              </a:rPr>
              <a:t>doi</a:t>
            </a:r>
            <a:r>
              <a:rPr lang="en-GB" i="1" dirty="0"/>
              <a:t>:</a:t>
            </a:r>
            <a:r>
              <a:rPr lang="en-GB" i="1" dirty="0">
                <a:hlinkClick r:id="rId6">
                  <a:extLst>
                    <a:ext uri="{A12FA001-AC4F-418D-AE19-62706E023703}">
                      <ahyp:hlinkClr xmlns:ahyp="http://schemas.microsoft.com/office/drawing/2018/hyperlinkcolor" val="tx"/>
                    </a:ext>
                  </a:extLst>
                </a:hlinkClick>
              </a:rPr>
              <a:t>10.1145/1541880.1541882</a:t>
            </a:r>
            <a:r>
              <a:rPr lang="en-GB" i="1" dirty="0"/>
              <a:t>. </a:t>
            </a:r>
            <a:r>
              <a:rPr lang="en-GB" i="1" dirty="0">
                <a:hlinkClick r:id="rId7" tooltip="S2CID (identifier)">
                  <a:extLst>
                    <a:ext uri="{A12FA001-AC4F-418D-AE19-62706E023703}">
                      <ahyp:hlinkClr xmlns:ahyp="http://schemas.microsoft.com/office/drawing/2018/hyperlinkcolor" val="tx"/>
                    </a:ext>
                  </a:extLst>
                </a:hlinkClick>
              </a:rPr>
              <a:t>S2CID</a:t>
            </a:r>
            <a:r>
              <a:rPr lang="en-GB" i="1" dirty="0"/>
              <a:t> </a:t>
            </a:r>
            <a:r>
              <a:rPr lang="en-GB" i="1" dirty="0">
                <a:hlinkClick r:id="rId8">
                  <a:extLst>
                    <a:ext uri="{A12FA001-AC4F-418D-AE19-62706E023703}">
                      <ahyp:hlinkClr xmlns:ahyp="http://schemas.microsoft.com/office/drawing/2018/hyperlinkcolor" val="tx"/>
                    </a:ext>
                  </a:extLst>
                </a:hlinkClick>
              </a:rPr>
              <a:t>207172599</a:t>
            </a:r>
            <a:r>
              <a:rPr lang="en-GB" i="1" dirty="0"/>
              <a:t>.</a:t>
            </a:r>
          </a:p>
          <a:p>
            <a:r>
              <a:rPr lang="en-GB" dirty="0"/>
              <a:t>[8] </a:t>
            </a:r>
            <a:r>
              <a:rPr lang="en-GB" i="1" dirty="0"/>
              <a:t>Hawkins, Douglas M. (1980). Identification of Outliers. Chapman and Hall London; New York.</a:t>
            </a:r>
            <a:endParaRPr lang="en-IT" dirty="0"/>
          </a:p>
        </p:txBody>
      </p:sp>
    </p:spTree>
    <p:extLst>
      <p:ext uri="{BB962C8B-B14F-4D97-AF65-F5344CB8AC3E}">
        <p14:creationId xmlns:p14="http://schemas.microsoft.com/office/powerpoint/2010/main" val="480869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D01B8-6D79-8BC4-96EC-8441CCF4CE54}"/>
              </a:ext>
            </a:extLst>
          </p:cNvPr>
          <p:cNvSpPr>
            <a:spLocks noGrp="1"/>
          </p:cNvSpPr>
          <p:nvPr>
            <p:ph type="title"/>
          </p:nvPr>
        </p:nvSpPr>
        <p:spPr/>
        <p:txBody>
          <a:bodyPr/>
          <a:lstStyle/>
          <a:p>
            <a:r>
              <a:rPr lang="en-IT" dirty="0"/>
              <a:t>Who are we?</a:t>
            </a:r>
          </a:p>
        </p:txBody>
      </p:sp>
      <p:sp>
        <p:nvSpPr>
          <p:cNvPr id="3" name="Content Placeholder 2">
            <a:extLst>
              <a:ext uri="{FF2B5EF4-FFF2-40B4-BE49-F238E27FC236}">
                <a16:creationId xmlns:a16="http://schemas.microsoft.com/office/drawing/2014/main" id="{7324C207-8EA6-9A7B-C3BF-15F9D4C1DC89}"/>
              </a:ext>
            </a:extLst>
          </p:cNvPr>
          <p:cNvSpPr>
            <a:spLocks noGrp="1"/>
          </p:cNvSpPr>
          <p:nvPr>
            <p:ph idx="1"/>
          </p:nvPr>
        </p:nvSpPr>
        <p:spPr>
          <a:xfrm>
            <a:off x="3000652" y="2194560"/>
            <a:ext cx="8505548" cy="1427529"/>
          </a:xfrm>
        </p:spPr>
        <p:txBody>
          <a:bodyPr>
            <a:noAutofit/>
          </a:bodyPr>
          <a:lstStyle/>
          <a:p>
            <a:pPr marL="0" indent="0" algn="just">
              <a:buNone/>
            </a:pPr>
            <a:r>
              <a:rPr lang="en-GB" sz="1800" dirty="0" err="1"/>
              <a:t>Pierantonio</a:t>
            </a:r>
            <a:r>
              <a:rPr lang="en-GB" sz="1800" dirty="0"/>
              <a:t> </a:t>
            </a:r>
            <a:r>
              <a:rPr lang="en-GB" sz="1800" dirty="0" err="1"/>
              <a:t>Merlino</a:t>
            </a:r>
            <a:r>
              <a:rPr lang="en-GB" sz="1800" dirty="0"/>
              <a:t> was born in Udine, Italy, in 1980. He graduated in Electronic Engineering (summa cum laude) from the University of Udine, Italy, in 2005 and he received a Ph.D. degree at the same University in 2009. After several years in hardware research, he switched to software development. He joined Eurotech in 2014 and started working on ESF. He is Eclipse Kura committer since 2015.</a:t>
            </a:r>
            <a:endParaRPr lang="en-IT" sz="1800" dirty="0"/>
          </a:p>
        </p:txBody>
      </p:sp>
      <p:sp>
        <p:nvSpPr>
          <p:cNvPr id="5" name="Content Placeholder 2">
            <a:extLst>
              <a:ext uri="{FF2B5EF4-FFF2-40B4-BE49-F238E27FC236}">
                <a16:creationId xmlns:a16="http://schemas.microsoft.com/office/drawing/2014/main" id="{E58D939F-1286-B5C0-E2CC-021A767F58E9}"/>
              </a:ext>
            </a:extLst>
          </p:cNvPr>
          <p:cNvSpPr txBox="1">
            <a:spLocks/>
          </p:cNvSpPr>
          <p:nvPr/>
        </p:nvSpPr>
        <p:spPr>
          <a:xfrm>
            <a:off x="594803" y="4299455"/>
            <a:ext cx="8505548" cy="14275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Font typeface="Arial" panose="020B0604020202020204" pitchFamily="34" charset="0"/>
              <a:buNone/>
            </a:pPr>
            <a:r>
              <a:rPr lang="en-GB" sz="1800" dirty="0"/>
              <a:t>Mattia Dal Ben graduated in Electronic Engineering at the University of Udine, Italy. He is currently working as Software Engineer at Eurotech in the ESF team. He worked on multiple deep learning projects concerning image processing and anomaly detection.</a:t>
            </a:r>
            <a:endParaRPr lang="en-IT" sz="1800" dirty="0"/>
          </a:p>
        </p:txBody>
      </p:sp>
      <p:pic>
        <p:nvPicPr>
          <p:cNvPr id="9" name="Picture 8" descr="A person in a suit and tie&#10;&#10;Description automatically generated with low confidence">
            <a:extLst>
              <a:ext uri="{FF2B5EF4-FFF2-40B4-BE49-F238E27FC236}">
                <a16:creationId xmlns:a16="http://schemas.microsoft.com/office/drawing/2014/main" id="{1A0D475D-AC5F-95E8-222D-66FF2F6061CA}"/>
              </a:ext>
            </a:extLst>
          </p:cNvPr>
          <p:cNvPicPr>
            <a:picLocks noChangeAspect="1"/>
          </p:cNvPicPr>
          <p:nvPr/>
        </p:nvPicPr>
        <p:blipFill>
          <a:blip r:embed="rId3"/>
          <a:stretch>
            <a:fillRect/>
          </a:stretch>
        </p:blipFill>
        <p:spPr>
          <a:xfrm>
            <a:off x="9302874" y="3888419"/>
            <a:ext cx="2203326" cy="2203326"/>
          </a:xfrm>
          <a:prstGeom prst="rect">
            <a:avLst/>
          </a:prstGeom>
        </p:spPr>
      </p:pic>
      <p:pic>
        <p:nvPicPr>
          <p:cNvPr id="7" name="Picture 6" descr="A person wearing glasses&#10;&#10;Description automatically generated with medium confidence">
            <a:extLst>
              <a:ext uri="{FF2B5EF4-FFF2-40B4-BE49-F238E27FC236}">
                <a16:creationId xmlns:a16="http://schemas.microsoft.com/office/drawing/2014/main" id="{A6B0AD7C-1C60-30B1-9678-42B6CCC712CC}"/>
              </a:ext>
            </a:extLst>
          </p:cNvPr>
          <p:cNvPicPr>
            <a:picLocks noChangeAspect="1"/>
          </p:cNvPicPr>
          <p:nvPr/>
        </p:nvPicPr>
        <p:blipFill>
          <a:blip r:embed="rId4"/>
          <a:stretch>
            <a:fillRect/>
          </a:stretch>
        </p:blipFill>
        <p:spPr>
          <a:xfrm>
            <a:off x="932935" y="2057401"/>
            <a:ext cx="1699054" cy="2045463"/>
          </a:xfrm>
          <a:prstGeom prst="rect">
            <a:avLst/>
          </a:prstGeom>
        </p:spPr>
      </p:pic>
    </p:spTree>
    <p:extLst>
      <p:ext uri="{BB962C8B-B14F-4D97-AF65-F5344CB8AC3E}">
        <p14:creationId xmlns:p14="http://schemas.microsoft.com/office/powerpoint/2010/main" val="159931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09099-E112-0B58-4903-EA8522F4D3A2}"/>
              </a:ext>
            </a:extLst>
          </p:cNvPr>
          <p:cNvSpPr>
            <a:spLocks noGrp="1"/>
          </p:cNvSpPr>
          <p:nvPr>
            <p:ph type="title"/>
          </p:nvPr>
        </p:nvSpPr>
        <p:spPr/>
        <p:txBody>
          <a:bodyPr/>
          <a:lstStyle/>
          <a:p>
            <a:r>
              <a:rPr lang="en-IT" dirty="0"/>
              <a:t>Why AI on the Edge?</a:t>
            </a:r>
          </a:p>
        </p:txBody>
      </p:sp>
      <p:sp>
        <p:nvSpPr>
          <p:cNvPr id="3" name="Content Placeholder 2">
            <a:extLst>
              <a:ext uri="{FF2B5EF4-FFF2-40B4-BE49-F238E27FC236}">
                <a16:creationId xmlns:a16="http://schemas.microsoft.com/office/drawing/2014/main" id="{AA408943-B3AF-2DA6-BFB0-0E19741112B3}"/>
              </a:ext>
            </a:extLst>
          </p:cNvPr>
          <p:cNvSpPr>
            <a:spLocks noGrp="1"/>
          </p:cNvSpPr>
          <p:nvPr>
            <p:ph idx="1"/>
          </p:nvPr>
        </p:nvSpPr>
        <p:spPr>
          <a:xfrm>
            <a:off x="518475" y="1781666"/>
            <a:ext cx="10987726" cy="2677212"/>
          </a:xfrm>
        </p:spPr>
        <p:txBody>
          <a:bodyPr>
            <a:noAutofit/>
          </a:bodyPr>
          <a:lstStyle/>
          <a:p>
            <a:pPr>
              <a:lnSpc>
                <a:spcPct val="120000"/>
              </a:lnSpc>
            </a:pPr>
            <a:r>
              <a:rPr lang="en-IT" sz="1800" dirty="0"/>
              <a:t>Edge AI is the deployment of AI applications in devices close to where the data are located and collected.</a:t>
            </a:r>
          </a:p>
          <a:p>
            <a:pPr>
              <a:lnSpc>
                <a:spcPct val="120000"/>
              </a:lnSpc>
            </a:pPr>
            <a:r>
              <a:rPr lang="en-IT" sz="1800" dirty="0"/>
              <a:t>It puts together the best of two worlds: </a:t>
            </a:r>
          </a:p>
          <a:p>
            <a:pPr lvl="1">
              <a:lnSpc>
                <a:spcPct val="120000"/>
              </a:lnSpc>
            </a:pPr>
            <a:r>
              <a:rPr lang="en-IT" sz="1800" dirty="0"/>
              <a:t>Lower latency, lower network requirements, increased efficiency, data privacy and security, reliability and resilience, …</a:t>
            </a:r>
          </a:p>
          <a:p>
            <a:pPr lvl="1">
              <a:lnSpc>
                <a:spcPct val="120000"/>
              </a:lnSpc>
            </a:pPr>
            <a:r>
              <a:rPr lang="en-GB" sz="1800" dirty="0"/>
              <a:t>Increase operational efficiency and safety across many industries using AI</a:t>
            </a:r>
          </a:p>
        </p:txBody>
      </p:sp>
      <p:grpSp>
        <p:nvGrpSpPr>
          <p:cNvPr id="18" name="Group 17">
            <a:extLst>
              <a:ext uri="{FF2B5EF4-FFF2-40B4-BE49-F238E27FC236}">
                <a16:creationId xmlns:a16="http://schemas.microsoft.com/office/drawing/2014/main" id="{1DD018FA-393F-A586-94F3-FF94CE4AA61D}"/>
              </a:ext>
            </a:extLst>
          </p:cNvPr>
          <p:cNvGrpSpPr/>
          <p:nvPr/>
        </p:nvGrpSpPr>
        <p:grpSpPr>
          <a:xfrm>
            <a:off x="685799" y="4383462"/>
            <a:ext cx="10671721" cy="1988636"/>
            <a:chOff x="685799" y="4345754"/>
            <a:chExt cx="10671721" cy="1988636"/>
          </a:xfrm>
        </p:grpSpPr>
        <p:pic>
          <p:nvPicPr>
            <p:cNvPr id="6" name="Picture 5" descr="A picture containing sky, scene, way, road&#10;&#10;Description automatically generated">
              <a:extLst>
                <a:ext uri="{FF2B5EF4-FFF2-40B4-BE49-F238E27FC236}">
                  <a16:creationId xmlns:a16="http://schemas.microsoft.com/office/drawing/2014/main" id="{FD543A0E-58C1-33B4-A8CC-45ADB896D9DF}"/>
                </a:ext>
              </a:extLst>
            </p:cNvPr>
            <p:cNvPicPr>
              <a:picLocks/>
            </p:cNvPicPr>
            <p:nvPr/>
          </p:nvPicPr>
          <p:blipFill>
            <a:blip r:embed="rId3"/>
            <a:stretch>
              <a:fillRect/>
            </a:stretch>
          </p:blipFill>
          <p:spPr>
            <a:xfrm>
              <a:off x="8981520" y="4750226"/>
              <a:ext cx="2376000" cy="1584000"/>
            </a:xfrm>
            <a:prstGeom prst="rect">
              <a:avLst/>
            </a:prstGeom>
          </p:spPr>
        </p:pic>
        <p:pic>
          <p:nvPicPr>
            <p:cNvPr id="8" name="Picture 7" descr="A picture containing indoor, warehouse, scene, several&#10;&#10;Description automatically generated">
              <a:extLst>
                <a:ext uri="{FF2B5EF4-FFF2-40B4-BE49-F238E27FC236}">
                  <a16:creationId xmlns:a16="http://schemas.microsoft.com/office/drawing/2014/main" id="{8D5C7F77-730E-8352-5F34-F4B4CD69895A}"/>
                </a:ext>
              </a:extLst>
            </p:cNvPr>
            <p:cNvPicPr>
              <a:picLocks noChangeAspect="1"/>
            </p:cNvPicPr>
            <p:nvPr/>
          </p:nvPicPr>
          <p:blipFill>
            <a:blip r:embed="rId4"/>
            <a:stretch>
              <a:fillRect/>
            </a:stretch>
          </p:blipFill>
          <p:spPr>
            <a:xfrm>
              <a:off x="6217543" y="4750227"/>
              <a:ext cx="2376000" cy="1584163"/>
            </a:xfrm>
            <a:prstGeom prst="rect">
              <a:avLst/>
            </a:prstGeom>
          </p:spPr>
        </p:pic>
        <p:pic>
          <p:nvPicPr>
            <p:cNvPr id="10" name="Picture 9" descr="A picture containing indoor, close&#10;&#10;Description automatically generated">
              <a:extLst>
                <a:ext uri="{FF2B5EF4-FFF2-40B4-BE49-F238E27FC236}">
                  <a16:creationId xmlns:a16="http://schemas.microsoft.com/office/drawing/2014/main" id="{F5007497-09B2-8F04-88B1-28B5829A38F9}"/>
                </a:ext>
              </a:extLst>
            </p:cNvPr>
            <p:cNvPicPr>
              <a:picLocks noChangeAspect="1"/>
            </p:cNvPicPr>
            <p:nvPr/>
          </p:nvPicPr>
          <p:blipFill>
            <a:blip r:embed="rId5"/>
            <a:stretch>
              <a:fillRect/>
            </a:stretch>
          </p:blipFill>
          <p:spPr>
            <a:xfrm>
              <a:off x="3380076" y="4725810"/>
              <a:ext cx="2376000" cy="1584000"/>
            </a:xfrm>
            <a:prstGeom prst="rect">
              <a:avLst/>
            </a:prstGeom>
          </p:spPr>
        </p:pic>
        <p:pic>
          <p:nvPicPr>
            <p:cNvPr id="12" name="Picture 11" descr="A picture containing building&#10;&#10;Description automatically generated">
              <a:extLst>
                <a:ext uri="{FF2B5EF4-FFF2-40B4-BE49-F238E27FC236}">
                  <a16:creationId xmlns:a16="http://schemas.microsoft.com/office/drawing/2014/main" id="{363258DE-A518-FBBD-9DE4-4F3A803EDBAF}"/>
                </a:ext>
              </a:extLst>
            </p:cNvPr>
            <p:cNvPicPr>
              <a:picLocks noChangeAspect="1"/>
            </p:cNvPicPr>
            <p:nvPr/>
          </p:nvPicPr>
          <p:blipFill>
            <a:blip r:embed="rId6"/>
            <a:stretch>
              <a:fillRect/>
            </a:stretch>
          </p:blipFill>
          <p:spPr>
            <a:xfrm>
              <a:off x="685799" y="4725810"/>
              <a:ext cx="2376000" cy="1584001"/>
            </a:xfrm>
            <a:prstGeom prst="rect">
              <a:avLst/>
            </a:prstGeom>
          </p:spPr>
        </p:pic>
        <p:sp>
          <p:nvSpPr>
            <p:cNvPr id="14" name="TextBox 13">
              <a:extLst>
                <a:ext uri="{FF2B5EF4-FFF2-40B4-BE49-F238E27FC236}">
                  <a16:creationId xmlns:a16="http://schemas.microsoft.com/office/drawing/2014/main" id="{230ABBCA-0AA7-F4DF-A007-C9314E723BDB}"/>
                </a:ext>
              </a:extLst>
            </p:cNvPr>
            <p:cNvSpPr txBox="1"/>
            <p:nvPr/>
          </p:nvSpPr>
          <p:spPr>
            <a:xfrm>
              <a:off x="951111" y="4349627"/>
              <a:ext cx="1845377" cy="369332"/>
            </a:xfrm>
            <a:prstGeom prst="rect">
              <a:avLst/>
            </a:prstGeom>
            <a:noFill/>
          </p:spPr>
          <p:txBody>
            <a:bodyPr wrap="none" rtlCol="0">
              <a:spAutoFit/>
            </a:bodyPr>
            <a:lstStyle/>
            <a:p>
              <a:r>
                <a:rPr lang="en-IT" dirty="0"/>
                <a:t>Manufacturing</a:t>
              </a:r>
            </a:p>
          </p:txBody>
        </p:sp>
        <p:sp>
          <p:nvSpPr>
            <p:cNvPr id="15" name="TextBox 14">
              <a:extLst>
                <a:ext uri="{FF2B5EF4-FFF2-40B4-BE49-F238E27FC236}">
                  <a16:creationId xmlns:a16="http://schemas.microsoft.com/office/drawing/2014/main" id="{F4A64B31-536A-4E52-FCBF-298765B3D35C}"/>
                </a:ext>
              </a:extLst>
            </p:cNvPr>
            <p:cNvSpPr txBox="1"/>
            <p:nvPr/>
          </p:nvSpPr>
          <p:spPr>
            <a:xfrm>
              <a:off x="3847366" y="4345754"/>
              <a:ext cx="1441420" cy="369332"/>
            </a:xfrm>
            <a:prstGeom prst="rect">
              <a:avLst/>
            </a:prstGeom>
            <a:noFill/>
          </p:spPr>
          <p:txBody>
            <a:bodyPr wrap="none" rtlCol="0">
              <a:spAutoFit/>
            </a:bodyPr>
            <a:lstStyle/>
            <a:p>
              <a:r>
                <a:rPr lang="en-IT" dirty="0"/>
                <a:t>Healthcare</a:t>
              </a:r>
            </a:p>
          </p:txBody>
        </p:sp>
        <p:sp>
          <p:nvSpPr>
            <p:cNvPr id="16" name="TextBox 15">
              <a:extLst>
                <a:ext uri="{FF2B5EF4-FFF2-40B4-BE49-F238E27FC236}">
                  <a16:creationId xmlns:a16="http://schemas.microsoft.com/office/drawing/2014/main" id="{C7D8678B-7E68-C780-890D-B459E9666270}"/>
                </a:ext>
              </a:extLst>
            </p:cNvPr>
            <p:cNvSpPr txBox="1"/>
            <p:nvPr/>
          </p:nvSpPr>
          <p:spPr>
            <a:xfrm>
              <a:off x="6856354" y="4374033"/>
              <a:ext cx="1098378" cy="369332"/>
            </a:xfrm>
            <a:prstGeom prst="rect">
              <a:avLst/>
            </a:prstGeom>
            <a:noFill/>
          </p:spPr>
          <p:txBody>
            <a:bodyPr wrap="none" rtlCol="0">
              <a:spAutoFit/>
            </a:bodyPr>
            <a:lstStyle/>
            <a:p>
              <a:r>
                <a:rPr lang="en-IT" dirty="0"/>
                <a:t>Logistics</a:t>
              </a:r>
            </a:p>
          </p:txBody>
        </p:sp>
        <p:sp>
          <p:nvSpPr>
            <p:cNvPr id="17" name="TextBox 16">
              <a:extLst>
                <a:ext uri="{FF2B5EF4-FFF2-40B4-BE49-F238E27FC236}">
                  <a16:creationId xmlns:a16="http://schemas.microsoft.com/office/drawing/2014/main" id="{CCAD0FA6-0414-2E48-2602-F07BFECD2D5C}"/>
                </a:ext>
              </a:extLst>
            </p:cNvPr>
            <p:cNvSpPr txBox="1"/>
            <p:nvPr/>
          </p:nvSpPr>
          <p:spPr>
            <a:xfrm>
              <a:off x="9446405" y="4364608"/>
              <a:ext cx="1446230" cy="369332"/>
            </a:xfrm>
            <a:prstGeom prst="rect">
              <a:avLst/>
            </a:prstGeom>
            <a:noFill/>
          </p:spPr>
          <p:txBody>
            <a:bodyPr wrap="none" rtlCol="0">
              <a:spAutoFit/>
            </a:bodyPr>
            <a:lstStyle/>
            <a:p>
              <a:r>
                <a:rPr lang="en-GB" dirty="0"/>
                <a:t>S</a:t>
              </a:r>
              <a:r>
                <a:rPr lang="en-IT" dirty="0"/>
                <a:t>mart cities</a:t>
              </a:r>
            </a:p>
          </p:txBody>
        </p:sp>
      </p:grpSp>
    </p:spTree>
    <p:extLst>
      <p:ext uri="{BB962C8B-B14F-4D97-AF65-F5344CB8AC3E}">
        <p14:creationId xmlns:p14="http://schemas.microsoft.com/office/powerpoint/2010/main" val="3461672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0BD2399-7475-404C-BAC9-E55E16769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0D748104-6E76-4AD9-9940-82154F97E7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1">
            <a:extLst>
              <a:ext uri="{FF2B5EF4-FFF2-40B4-BE49-F238E27FC236}">
                <a16:creationId xmlns:a16="http://schemas.microsoft.com/office/drawing/2014/main" id="{A599FECC-94A7-6D67-0EB8-521093E4DCFA}"/>
              </a:ext>
            </a:extLst>
          </p:cNvPr>
          <p:cNvSpPr>
            <a:spLocks noGrp="1"/>
          </p:cNvSpPr>
          <p:nvPr>
            <p:ph type="title"/>
          </p:nvPr>
        </p:nvSpPr>
        <p:spPr>
          <a:xfrm>
            <a:off x="685800" y="1066163"/>
            <a:ext cx="3306744" cy="5148371"/>
          </a:xfrm>
        </p:spPr>
        <p:txBody>
          <a:bodyPr>
            <a:normAutofit/>
          </a:bodyPr>
          <a:lstStyle/>
          <a:p>
            <a:r>
              <a:rPr lang="en-IT" sz="3200" dirty="0"/>
              <a:t>Edge AI Challenges</a:t>
            </a:r>
          </a:p>
        </p:txBody>
      </p:sp>
      <p:graphicFrame>
        <p:nvGraphicFramePr>
          <p:cNvPr id="5" name="Content Placeholder 2">
            <a:extLst>
              <a:ext uri="{FF2B5EF4-FFF2-40B4-BE49-F238E27FC236}">
                <a16:creationId xmlns:a16="http://schemas.microsoft.com/office/drawing/2014/main" id="{BD9C420D-3AEA-B275-396C-6085FD187592}"/>
              </a:ext>
            </a:extLst>
          </p:cNvPr>
          <p:cNvGraphicFramePr>
            <a:graphicFrameLocks noGrp="1"/>
          </p:cNvGraphicFramePr>
          <p:nvPr>
            <p:ph idx="1"/>
            <p:extLst>
              <p:ext uri="{D42A27DB-BD31-4B8C-83A1-F6EECF244321}">
                <p14:modId xmlns:p14="http://schemas.microsoft.com/office/powerpoint/2010/main" val="1761163721"/>
              </p:ext>
            </p:extLst>
          </p:nvPr>
        </p:nvGraphicFramePr>
        <p:xfrm>
          <a:off x="4678344" y="1127125"/>
          <a:ext cx="6403994" cy="5087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5018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FC2AE-DC62-EC86-016D-4C8A12B377B4}"/>
              </a:ext>
            </a:extLst>
          </p:cNvPr>
          <p:cNvSpPr>
            <a:spLocks noGrp="1"/>
          </p:cNvSpPr>
          <p:nvPr>
            <p:ph type="title"/>
          </p:nvPr>
        </p:nvSpPr>
        <p:spPr>
          <a:xfrm>
            <a:off x="3967566" y="764373"/>
            <a:ext cx="7538633" cy="1293028"/>
          </a:xfrm>
        </p:spPr>
        <p:txBody>
          <a:bodyPr>
            <a:normAutofit fontScale="90000"/>
          </a:bodyPr>
          <a:lstStyle/>
          <a:p>
            <a:r>
              <a:rPr lang="en-IT" dirty="0"/>
              <a:t>E</a:t>
            </a:r>
            <a:r>
              <a:rPr lang="en-GB" dirty="0"/>
              <a:t>c</a:t>
            </a:r>
            <a:r>
              <a:rPr lang="en-IT" dirty="0"/>
              <a:t>lipse kura and nvidia triton™: simplyfing AI on the edge</a:t>
            </a:r>
          </a:p>
        </p:txBody>
      </p:sp>
      <p:sp>
        <p:nvSpPr>
          <p:cNvPr id="2055" name="Rounded Rectangle 17">
            <a:extLst>
              <a:ext uri="{FF2B5EF4-FFF2-40B4-BE49-F238E27FC236}">
                <a16:creationId xmlns:a16="http://schemas.microsoft.com/office/drawing/2014/main" id="{10C490BD-75C3-4792-B5B9-624562F66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606" y="804908"/>
            <a:ext cx="2452658" cy="2450592"/>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ounded Rectangle 29">
            <a:extLst>
              <a:ext uri="{FF2B5EF4-FFF2-40B4-BE49-F238E27FC236}">
                <a16:creationId xmlns:a16="http://schemas.microsoft.com/office/drawing/2014/main" id="{6E69AFEB-74EF-4F5D-9403-831ED83ECB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606" y="3595874"/>
            <a:ext cx="2452658" cy="2450592"/>
          </a:xfrm>
          <a:prstGeom prst="roundRect">
            <a:avLst>
              <a:gd name="adj" fmla="val 3468"/>
            </a:avLst>
          </a:prstGeom>
          <a:solidFill>
            <a:srgbClr val="FFFFFF"/>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Eclipse Kura Logo">
            <a:extLst>
              <a:ext uri="{FF2B5EF4-FFF2-40B4-BE49-F238E27FC236}">
                <a16:creationId xmlns:a16="http://schemas.microsoft.com/office/drawing/2014/main" id="{978E47A1-868E-F769-DAFF-DFDB92E7384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37020" y="1775714"/>
            <a:ext cx="1983829" cy="56680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476DC05-0EDD-6E85-E3CE-1961620BAC70}"/>
              </a:ext>
            </a:extLst>
          </p:cNvPr>
          <p:cNvSpPr>
            <a:spLocks noGrp="1"/>
          </p:cNvSpPr>
          <p:nvPr>
            <p:ph idx="1"/>
          </p:nvPr>
        </p:nvSpPr>
        <p:spPr>
          <a:xfrm>
            <a:off x="3967566" y="2411378"/>
            <a:ext cx="7462434" cy="2679098"/>
          </a:xfrm>
        </p:spPr>
        <p:txBody>
          <a:bodyPr>
            <a:normAutofit/>
          </a:bodyPr>
          <a:lstStyle/>
          <a:p>
            <a:r>
              <a:rPr lang="en-IT" dirty="0"/>
              <a:t>Modularity</a:t>
            </a:r>
          </a:p>
          <a:p>
            <a:r>
              <a:rPr lang="en-IT" dirty="0"/>
              <a:t>Ready-to-use field protocols</a:t>
            </a:r>
          </a:p>
          <a:p>
            <a:r>
              <a:rPr lang="en-IT" dirty="0"/>
              <a:t>Eclipse Kapua and IoT cloud platforms integration</a:t>
            </a:r>
          </a:p>
          <a:p>
            <a:r>
              <a:rPr lang="en-IT" dirty="0"/>
              <a:t>Device management</a:t>
            </a:r>
          </a:p>
          <a:p>
            <a:r>
              <a:rPr lang="en-GB" dirty="0"/>
              <a:t>Nvidia Triton Inference Server </a:t>
            </a:r>
            <a:r>
              <a:rPr lang="en-IT" dirty="0"/>
              <a:t>™ integration </a:t>
            </a:r>
            <a:r>
              <a:rPr lang="en-IT" b="1" dirty="0">
                <a:solidFill>
                  <a:srgbClr val="FF0000"/>
                </a:solidFill>
              </a:rPr>
              <a:t>NEW!</a:t>
            </a:r>
          </a:p>
        </p:txBody>
      </p:sp>
      <p:pic>
        <p:nvPicPr>
          <p:cNvPr id="2050" name="Picture 2" descr="Triton Inference Server | NVIDIA NGC">
            <a:extLst>
              <a:ext uri="{FF2B5EF4-FFF2-40B4-BE49-F238E27FC236}">
                <a16:creationId xmlns:a16="http://schemas.microsoft.com/office/drawing/2014/main" id="{111DBBC8-ED29-D598-B7E2-A590CF967C5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8803" y="3857243"/>
            <a:ext cx="3360262" cy="189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92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indoor, blue, colorful&#10;&#10;Description automatically generated">
            <a:extLst>
              <a:ext uri="{FF2B5EF4-FFF2-40B4-BE49-F238E27FC236}">
                <a16:creationId xmlns:a16="http://schemas.microsoft.com/office/drawing/2014/main" id="{0BDC3552-C47C-D3AF-9981-45C604368C45}"/>
              </a:ext>
            </a:extLst>
          </p:cNvPr>
          <p:cNvPicPr>
            <a:picLocks noChangeAspect="1"/>
          </p:cNvPicPr>
          <p:nvPr/>
        </p:nvPicPr>
        <p:blipFill rotWithShape="1">
          <a:blip r:embed="rId3"/>
          <a:srcRect t="17888" r="7142" b="8648"/>
          <a:stretch/>
        </p:blipFill>
        <p:spPr>
          <a:xfrm>
            <a:off x="40568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52A332E-9C88-3F00-E033-7E402886E1A1}"/>
              </a:ext>
            </a:extLst>
          </p:cNvPr>
          <p:cNvSpPr>
            <a:spLocks noGrp="1"/>
          </p:cNvSpPr>
          <p:nvPr>
            <p:ph type="ctrTitle"/>
          </p:nvPr>
        </p:nvSpPr>
        <p:spPr>
          <a:xfrm>
            <a:off x="477981" y="1122363"/>
            <a:ext cx="4023360" cy="3204134"/>
          </a:xfrm>
        </p:spPr>
        <p:txBody>
          <a:bodyPr anchor="b">
            <a:normAutofit/>
          </a:bodyPr>
          <a:lstStyle/>
          <a:p>
            <a:pPr algn="l"/>
            <a:r>
              <a:rPr lang="en-GB" sz="4000" dirty="0"/>
              <a:t>Know your dragon: Eclipse Kura AI APIs</a:t>
            </a:r>
            <a:endParaRPr lang="en-IT" sz="3700" dirty="0">
              <a:latin typeface="Century Gothic" panose="020B0502020202020204" pitchFamily="34" charset="0"/>
            </a:endParaRP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61545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C3E4-0EFD-94BA-142E-EA94E5C2BACC}"/>
              </a:ext>
            </a:extLst>
          </p:cNvPr>
          <p:cNvSpPr>
            <a:spLocks noGrp="1"/>
          </p:cNvSpPr>
          <p:nvPr>
            <p:ph type="title"/>
          </p:nvPr>
        </p:nvSpPr>
        <p:spPr/>
        <p:txBody>
          <a:bodyPr/>
          <a:lstStyle/>
          <a:p>
            <a:r>
              <a:rPr lang="en-GB" dirty="0"/>
              <a:t>Know your dragon: Eclipse Kura AI APIs</a:t>
            </a:r>
            <a:endParaRPr lang="en-IT" dirty="0"/>
          </a:p>
        </p:txBody>
      </p:sp>
      <p:sp>
        <p:nvSpPr>
          <p:cNvPr id="3" name="Content Placeholder 2">
            <a:extLst>
              <a:ext uri="{FF2B5EF4-FFF2-40B4-BE49-F238E27FC236}">
                <a16:creationId xmlns:a16="http://schemas.microsoft.com/office/drawing/2014/main" id="{4917C8F0-4850-395D-3776-AFF912F18653}"/>
              </a:ext>
            </a:extLst>
          </p:cNvPr>
          <p:cNvSpPr>
            <a:spLocks noGrp="1"/>
          </p:cNvSpPr>
          <p:nvPr>
            <p:ph idx="1"/>
          </p:nvPr>
        </p:nvSpPr>
        <p:spPr/>
        <p:txBody>
          <a:bodyPr/>
          <a:lstStyle/>
          <a:p>
            <a:r>
              <a:rPr lang="en-IT" sz="2400" dirty="0"/>
              <a:t>Kura 5.1.0 introduced a new set of APIs for managing Inference Engines [1,2]</a:t>
            </a:r>
          </a:p>
          <a:p>
            <a:r>
              <a:rPr lang="en-IT" sz="2400" dirty="0"/>
              <a:t>An Inteference Engine is a library or a service that accepts multiple files describing an AI and ML models and allow to perform inference on data.</a:t>
            </a:r>
          </a:p>
          <a:p>
            <a:r>
              <a:rPr lang="en-IT" sz="2400" dirty="0"/>
              <a:t>The first implementation is based on the Nvidia™ Triton Inference Server [3, 4]</a:t>
            </a:r>
          </a:p>
          <a:p>
            <a:endParaRPr lang="en-IT" dirty="0"/>
          </a:p>
          <a:p>
            <a:endParaRPr lang="en-IT" dirty="0"/>
          </a:p>
        </p:txBody>
      </p:sp>
    </p:spTree>
    <p:extLst>
      <p:ext uri="{BB962C8B-B14F-4D97-AF65-F5344CB8AC3E}">
        <p14:creationId xmlns:p14="http://schemas.microsoft.com/office/powerpoint/2010/main" val="344512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8F22-10B3-DD94-D42F-FA8C43126C59}"/>
              </a:ext>
            </a:extLst>
          </p:cNvPr>
          <p:cNvSpPr>
            <a:spLocks noGrp="1"/>
          </p:cNvSpPr>
          <p:nvPr>
            <p:ph type="title"/>
          </p:nvPr>
        </p:nvSpPr>
        <p:spPr/>
        <p:txBody>
          <a:bodyPr/>
          <a:lstStyle/>
          <a:p>
            <a:r>
              <a:rPr lang="en-IT" dirty="0"/>
              <a:t>Nvidia™ Triton Inference Server</a:t>
            </a:r>
          </a:p>
        </p:txBody>
      </p:sp>
      <p:sp>
        <p:nvSpPr>
          <p:cNvPr id="3" name="Content Placeholder 2">
            <a:extLst>
              <a:ext uri="{FF2B5EF4-FFF2-40B4-BE49-F238E27FC236}">
                <a16:creationId xmlns:a16="http://schemas.microsoft.com/office/drawing/2014/main" id="{17D9074A-D65F-2720-6D99-CACEDAF64D52}"/>
              </a:ext>
            </a:extLst>
          </p:cNvPr>
          <p:cNvSpPr>
            <a:spLocks noGrp="1"/>
          </p:cNvSpPr>
          <p:nvPr>
            <p:ph idx="1"/>
          </p:nvPr>
        </p:nvSpPr>
        <p:spPr/>
        <p:txBody>
          <a:bodyPr>
            <a:normAutofit/>
          </a:bodyPr>
          <a:lstStyle/>
          <a:p>
            <a:r>
              <a:rPr lang="en-GB" sz="2400" dirty="0"/>
              <a:t>The Nvidia</a:t>
            </a:r>
            <a:r>
              <a:rPr lang="en-IT" sz="2400" dirty="0"/>
              <a:t> ™</a:t>
            </a:r>
            <a:r>
              <a:rPr lang="en-GB" sz="2400" dirty="0"/>
              <a:t> Triton Server is an open-source inference service software that enables the user to deploy trained AI models from any framework on GPU or CPU infrastructure.</a:t>
            </a:r>
          </a:p>
          <a:p>
            <a:r>
              <a:rPr lang="en-GB" sz="2400" dirty="0"/>
              <a:t>It supports all major frameworks like TensorFlow, </a:t>
            </a:r>
            <a:r>
              <a:rPr lang="en-GB" sz="2400" dirty="0" err="1"/>
              <a:t>TensorRT</a:t>
            </a:r>
            <a:r>
              <a:rPr lang="en-GB" sz="2400" dirty="0"/>
              <a:t>, </a:t>
            </a:r>
            <a:r>
              <a:rPr lang="en-GB" sz="2400" dirty="0" err="1"/>
              <a:t>PyTorch</a:t>
            </a:r>
            <a:r>
              <a:rPr lang="en-GB" sz="2400" dirty="0"/>
              <a:t>, ONNX Runtime and even custom framework backend.</a:t>
            </a:r>
          </a:p>
          <a:p>
            <a:r>
              <a:rPr lang="en-GB" sz="2400" dirty="0"/>
              <a:t>It is provided in native and container fashion</a:t>
            </a:r>
          </a:p>
          <a:p>
            <a:r>
              <a:rPr lang="en-GB" sz="2400" dirty="0"/>
              <a:t>GPU and CPU accelerated</a:t>
            </a:r>
            <a:endParaRPr lang="en-IT" sz="2400" dirty="0"/>
          </a:p>
        </p:txBody>
      </p:sp>
      <p:grpSp>
        <p:nvGrpSpPr>
          <p:cNvPr id="7" name="Group 6">
            <a:extLst>
              <a:ext uri="{FF2B5EF4-FFF2-40B4-BE49-F238E27FC236}">
                <a16:creationId xmlns:a16="http://schemas.microsoft.com/office/drawing/2014/main" id="{A20B9926-26B0-96FB-578C-18350330383C}"/>
              </a:ext>
            </a:extLst>
          </p:cNvPr>
          <p:cNvGrpSpPr/>
          <p:nvPr/>
        </p:nvGrpSpPr>
        <p:grpSpPr>
          <a:xfrm>
            <a:off x="8438175" y="4166647"/>
            <a:ext cx="3360262" cy="2384982"/>
            <a:chOff x="8296770" y="4166647"/>
            <a:chExt cx="3360262" cy="2384982"/>
          </a:xfrm>
        </p:grpSpPr>
        <p:sp>
          <p:nvSpPr>
            <p:cNvPr id="6" name="Rounded Rectangle 5">
              <a:extLst>
                <a:ext uri="{FF2B5EF4-FFF2-40B4-BE49-F238E27FC236}">
                  <a16:creationId xmlns:a16="http://schemas.microsoft.com/office/drawing/2014/main" id="{1E1F6990-0F28-A93D-2717-2E95098F2C5F}"/>
                </a:ext>
              </a:extLst>
            </p:cNvPr>
            <p:cNvSpPr/>
            <p:nvPr/>
          </p:nvSpPr>
          <p:spPr>
            <a:xfrm>
              <a:off x="8333295" y="4166647"/>
              <a:ext cx="3308808" cy="2384982"/>
            </a:xfrm>
            <a:prstGeom prst="roundRect">
              <a:avLst/>
            </a:prstGeom>
            <a:solidFill>
              <a:schemeClr val="tx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pic>
          <p:nvPicPr>
            <p:cNvPr id="4" name="Picture 2" descr="Triton Inference Server | NVIDIA NGC">
              <a:extLst>
                <a:ext uri="{FF2B5EF4-FFF2-40B4-BE49-F238E27FC236}">
                  <a16:creationId xmlns:a16="http://schemas.microsoft.com/office/drawing/2014/main" id="{CABFD1F0-F499-BE6E-EACE-C910178960E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296770" y="4465698"/>
              <a:ext cx="3360262" cy="18901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07204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20403</TotalTime>
  <Words>1759</Words>
  <Application>Microsoft Macintosh PowerPoint</Application>
  <PresentationFormat>Widescreen</PresentationFormat>
  <Paragraphs>162</Paragraphs>
  <Slides>23</Slides>
  <Notes>22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23</vt:i4>
      </vt:variant>
    </vt:vector>
  </HeadingPairs>
  <TitlesOfParts>
    <vt:vector size="29" baseType="lpstr">
      <vt:lpstr>Arial</vt:lpstr>
      <vt:lpstr>Calibri</vt:lpstr>
      <vt:lpstr>Calibri Light</vt:lpstr>
      <vt:lpstr>Century Gothic</vt:lpstr>
      <vt:lpstr>Office Theme</vt:lpstr>
      <vt:lpstr>Vapor Trail</vt:lpstr>
      <vt:lpstr>How to Train Your Dragon and Its Friends: AI on the Edge with Eclipse Kura</vt:lpstr>
      <vt:lpstr>Outline</vt:lpstr>
      <vt:lpstr>Who are we?</vt:lpstr>
      <vt:lpstr>Why AI on the Edge?</vt:lpstr>
      <vt:lpstr>Edge AI Challenges</vt:lpstr>
      <vt:lpstr>Eclipse kura and nvidia triton™: simplyfing AI on the edge</vt:lpstr>
      <vt:lpstr>Know your dragon: Eclipse Kura AI APIs</vt:lpstr>
      <vt:lpstr>Know your dragon: Eclipse Kura AI APIs</vt:lpstr>
      <vt:lpstr>Nvidia™ Triton Inference Server</vt:lpstr>
      <vt:lpstr>Know your dragon: Eclipse Kura AI implementation</vt:lpstr>
      <vt:lpstr>Know your dragon: Eclipse Kura AI Wire component</vt:lpstr>
      <vt:lpstr>What problem are we going to solve today?</vt:lpstr>
      <vt:lpstr>Introduction to Anomaly Detection</vt:lpstr>
      <vt:lpstr>What is an Anomaly?</vt:lpstr>
      <vt:lpstr>Why Anomaly Detection?</vt:lpstr>
      <vt:lpstr>How to detect anomalies? </vt:lpstr>
      <vt:lpstr>What IS aN Autoencoder?</vt:lpstr>
      <vt:lpstr>Tutorial</vt:lpstr>
      <vt:lpstr>Tutorial</vt:lpstr>
      <vt:lpstr>Upcoming features</vt:lpstr>
      <vt:lpstr>Questions?</vt:lpstr>
      <vt:lpstr>Interested in the cover image?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Train Your Dragon and Its Friends: AI on the Edge with Eclipse Kura</dc:title>
  <dc:creator>Merlino, Pierantonio</dc:creator>
  <cp:lastModifiedBy>Merlino, Pierantonio</cp:lastModifiedBy>
  <cp:revision>103</cp:revision>
  <dcterms:created xsi:type="dcterms:W3CDTF">2022-09-26T15:24:44Z</dcterms:created>
  <dcterms:modified xsi:type="dcterms:W3CDTF">2022-10-21T13:19:56Z</dcterms:modified>
</cp:coreProperties>
</file>